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83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4" r:id="rId11"/>
  </p:sldIdLst>
  <p:sldSz cx="12192000" cy="6858000"/>
  <p:notesSz cx="6858000" cy="9144000"/>
  <p:defaultTextStyle>
    <a:defPPr>
      <a:defRPr lang="en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75"/>
    <p:restoredTop sz="94741"/>
  </p:normalViewPr>
  <p:slideViewPr>
    <p:cSldViewPr snapToGrid="0" showGuides="1">
      <p:cViewPr varScale="1">
        <p:scale>
          <a:sx n="109" d="100"/>
          <a:sy n="109" d="100"/>
        </p:scale>
        <p:origin x="59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93D9F-5418-3840-964C-5311D4601AD1}" type="datetimeFigureOut">
              <a:rPr lang="en-IS" smtClean="0"/>
              <a:t>6/15/25</a:t>
            </a:fld>
            <a:endParaRPr lang="en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9716A-A459-134C-A760-75730806885E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51090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C947AD7F-8988-C06C-148B-7E68A1320A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53179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r>
              <a:rPr lang="en-GB" dirty="0"/>
              <a:t>Name of presentation</a:t>
            </a:r>
            <a:br>
              <a:rPr lang="en-GB" dirty="0"/>
            </a:br>
            <a:r>
              <a:rPr lang="en-GB" dirty="0"/>
              <a:t>Try to keep it in</a:t>
            </a:r>
          </a:p>
          <a:p>
            <a:r>
              <a:rPr lang="en-GB" dirty="0"/>
              <a:t>Maximum 3 lines</a:t>
            </a:r>
            <a:endParaRPr lang="en-I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23048D0-ADE1-13AD-D53D-A0D957D300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1629" y="5787614"/>
            <a:ext cx="7345438" cy="8524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00"/>
              </a:spcBef>
              <a:defRPr sz="1600"/>
            </a:lvl1pPr>
            <a:lvl5pPr algn="l">
              <a:defRPr/>
            </a:lvl5pPr>
          </a:lstStyle>
          <a:p>
            <a:pPr lvl="0"/>
            <a:r>
              <a:rPr lang="en-GB" dirty="0"/>
              <a:t>Name of presenter</a:t>
            </a:r>
          </a:p>
          <a:p>
            <a:pPr lvl="0"/>
            <a:r>
              <a:rPr lang="en-GB" dirty="0"/>
              <a:t>Hers / His / Theirs title</a:t>
            </a:r>
            <a:endParaRPr lang="en-IS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68CF012-1365-A9AD-B696-46D13AC5C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629" y="1778915"/>
            <a:ext cx="7345436" cy="338062"/>
          </a:xfrm>
        </p:spPr>
        <p:txBody>
          <a:bodyPr>
            <a:normAutofit/>
          </a:bodyPr>
          <a:lstStyle>
            <a:lvl1pPr>
              <a:defRPr sz="14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DATE IN CAPS LOCK</a:t>
            </a:r>
          </a:p>
        </p:txBody>
      </p:sp>
    </p:spTree>
    <p:extLst>
      <p:ext uri="{BB962C8B-B14F-4D97-AF65-F5344CB8AC3E}">
        <p14:creationId xmlns:p14="http://schemas.microsoft.com/office/powerpoint/2010/main" val="1149273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image of a diamond shaped object&#10;&#10;Description automatically generated">
            <a:extLst>
              <a:ext uri="{FF2B5EF4-FFF2-40B4-BE49-F238E27FC236}">
                <a16:creationId xmlns:a16="http://schemas.microsoft.com/office/drawing/2014/main" id="{1FE128A6-BD0B-8B45-A65D-D38CFDD76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364" y="-122830"/>
            <a:ext cx="12410364" cy="69808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9D8F8E3-6BC1-130D-8D96-465DECC6F9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8"/>
            <a:ext cx="3103200" cy="1080000"/>
          </a:xfrm>
          <a:prstGeom prst="rect">
            <a:avLst/>
          </a:prstGeom>
        </p:spPr>
      </p:pic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797F0C0-3D66-26FB-5175-98AE00565A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0497" y="2251500"/>
            <a:ext cx="7751763" cy="26121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pPr lvl="0"/>
            <a:r>
              <a:rPr lang="en-GB" dirty="0"/>
              <a:t>Chapter title</a:t>
            </a:r>
          </a:p>
          <a:p>
            <a:pPr lvl="0"/>
            <a:r>
              <a:rPr lang="en-GB" dirty="0"/>
              <a:t>Maximum 2-3 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48348-6666-779C-C075-9242CBBDF96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7020A47-2B34-5D43-8A3D-FCF2FF3F0AAC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012452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text slide 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6803568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AAC977-9E50-955D-DA5B-553E34724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336A721-905E-7753-6FAD-DEB76278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93544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columns text slide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383C4E-5D19-79A3-4003-E23A6A600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D483D1-CAFB-3FB2-BB2A-C89AF10B5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4B78993-2EFA-D742-9CBE-D8722C593439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2FE12D-6B3C-EB9B-FB77-49FE9ECFB4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5369879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5C1F99-C957-53D7-FB85-DEBBD1B6038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22884" y="1838480"/>
            <a:ext cx="5371200" cy="4352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</p:spTree>
    <p:extLst>
      <p:ext uri="{BB962C8B-B14F-4D97-AF65-F5344CB8AC3E}">
        <p14:creationId xmlns:p14="http://schemas.microsoft.com/office/powerpoint/2010/main" val="255817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00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Text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3" y="1838480"/>
            <a:ext cx="51840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ACC254A-AE6E-4841-C4FF-BC7F38F64F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0"/>
            <a:ext cx="6073775" cy="6189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3355AE-E810-4A06-4EE5-7BC2CC057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074B364-8BC2-5611-396D-E9F7B0089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8C1EAEE9-1C76-A04B-9094-4C9F73710CC0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3229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bullet slide (max 2 lines)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FE77C79-A9B8-C9B4-4EC4-2BDB89128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32" y="1838480"/>
            <a:ext cx="7641768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B65CD73-40CB-BB4B-44EB-8921D3718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BC6AA4-C28A-7D4D-57EB-E2AD6F0BB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F212CDE-366B-C94C-B7F5-4768BE0F15A2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6279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 bullets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79C2EE4-A1AE-31B3-12F2-2E14A269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2A7-E260-2CEB-3E8D-094DFAD7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3E37458-8988-1340-8B99-3F8865094B32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67669FA-A07C-C03A-E9B5-A923B2CC69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632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8171C02-3253-4EF1-0D48-8D270E576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2885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2467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63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Bullets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2000" y="0"/>
            <a:ext cx="5940000" cy="6189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0AA7A6-4F4F-8E77-F9C8-8EA95454E9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632" y="1838480"/>
            <a:ext cx="51840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20827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381000"/>
            <a:ext cx="5940000" cy="5808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81000"/>
            <a:ext cx="5940000" cy="5808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87953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0350" y="292100"/>
            <a:ext cx="11671300" cy="58977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54904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i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AA732C-5FC2-D999-3751-0B7290AE28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22440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/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86D212D-C115-1DAA-6C6E-B6956B012F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DD814F-8756-01B1-DFB0-83411BA5F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963E1F66-3A0D-7342-84F2-B63859C58616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934859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405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624DB3E3-8476-E50D-D114-0B2696B82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91279"/>
            <a:ext cx="7345437" cy="2649953"/>
          </a:xfrm>
        </p:spPr>
        <p:txBody>
          <a:bodyPr wrap="square">
            <a:normAutofit/>
          </a:bodyPr>
          <a:lstStyle>
            <a:lvl1pPr>
              <a:spcBef>
                <a:spcPts val="0"/>
              </a:spcBef>
              <a:defRPr sz="4400"/>
            </a:lvl1pPr>
          </a:lstStyle>
          <a:p>
            <a:r>
              <a:rPr lang="en-GB" dirty="0"/>
              <a:t>Thank you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41976-6714-95FE-8866-A6DBC065DE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4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1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D8BB3589-A629-5793-E51B-ACD67A093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9671" y="2298924"/>
            <a:ext cx="6494174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38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2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F1442347-74B9-3945-A140-73E4885F3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B5046F1-A35B-D956-BDF7-0CFEE25AFE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0581" y="2298925"/>
            <a:ext cx="7910535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93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CA95A2-8D47-E343-6818-0429D6625E42}"/>
              </a:ext>
            </a:extLst>
          </p:cNvPr>
          <p:cNvGrpSpPr/>
          <p:nvPr userDrawn="1"/>
        </p:nvGrpSpPr>
        <p:grpSpPr>
          <a:xfrm>
            <a:off x="2115733" y="2576082"/>
            <a:ext cx="7960534" cy="1375945"/>
            <a:chOff x="2115733" y="2576082"/>
            <a:chExt cx="7960534" cy="137594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0652FA8-18F8-EC31-D4DC-1B74824392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5733" y="2576082"/>
              <a:ext cx="3693333" cy="1375945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556C7A0-0BA3-C3D0-E90F-AAF5057005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57442" y="2577179"/>
              <a:ext cx="3818825" cy="137484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1209025-B16A-BA67-E7BA-711440BD6584}"/>
              </a:ext>
            </a:extLst>
          </p:cNvPr>
          <p:cNvSpPr txBox="1"/>
          <p:nvPr userDrawn="1"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</p:spTree>
    <p:extLst>
      <p:ext uri="{BB962C8B-B14F-4D97-AF65-F5344CB8AC3E}">
        <p14:creationId xmlns:p14="http://schemas.microsoft.com/office/powerpoint/2010/main" val="358665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73617F-A663-87C6-3687-BBB5487B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1000"/>
            <a:ext cx="7641768" cy="1168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D106-B00B-52D9-AD91-AC56A963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632" y="1733550"/>
            <a:ext cx="67885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6312C-47C4-6BDD-69EB-7052FB089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0C7B463C-79CB-0043-AB27-5A889335CA16}" type="datetime3">
              <a:rPr lang="en-US" smtClean="0"/>
              <a:pPr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0390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0" r:id="rId4"/>
    <p:sldLayoutId id="2147483661" r:id="rId5"/>
    <p:sldLayoutId id="2147483657" r:id="rId6"/>
    <p:sldLayoutId id="2147483652" r:id="rId7"/>
    <p:sldLayoutId id="2147483656" r:id="rId8"/>
    <p:sldLayoutId id="2147483667" r:id="rId9"/>
    <p:sldLayoutId id="2147483668" r:id="rId10"/>
    <p:sldLayoutId id="2147483669" r:id="rId11"/>
    <p:sldLayoutId id="2147483654" r:id="rId12"/>
    <p:sldLayoutId id="2147483655" r:id="rId13"/>
    <p:sldLayoutId id="2147483658" r:id="rId14"/>
    <p:sldLayoutId id="2147483662" r:id="rId15"/>
    <p:sldLayoutId id="2147483663" r:id="rId16"/>
    <p:sldLayoutId id="2147483666" r:id="rId17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ts val="100"/>
        </a:spcBef>
        <a:buNone/>
        <a:defRPr sz="28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D807CD-1542-C002-25CF-9574B3F60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TITLE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8A0DA-7B5F-53AD-BACF-F2B07A0A53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98397-16AF-FB5A-04C6-E4BABAC60B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SE" dirty="0"/>
              <a:t>DATE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21042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9292DF-0D6D-2F08-7E53-412222157E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S" dirty="0"/>
              <a:t>Title of chapter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D5FED5-7A09-CEB6-9C4D-77AE6C0D0CD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0C9CFA1-DDF9-F743-8316-AD3C46E1D722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706786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8846-1E31-3115-7097-D02EC567D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slide title (max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78BC-F619-AAD0-8AB9-F7726EED1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</a:t>
            </a:r>
            <a:r>
              <a:rPr lang="en-GB" dirty="0"/>
              <a:t> </a:t>
            </a:r>
            <a:r>
              <a:rPr lang="en-GB" dirty="0" err="1"/>
              <a:t>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917FE-5184-3C49-02CD-B959F9C7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39335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51EA-1CFF-D65B-ACE7-74316DEA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text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E436A-1146-03E7-45FF-B88FDB0B1C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B78993-2EFA-D742-9CBE-D8722C593439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F232D-BE3F-C7CB-A241-E11B46D42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FC4C3E-1D62-31E1-4CB6-0D05857CA5F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4017949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00BF-E0A7-12F5-438F-89A49083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+ picture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4B28-0C45-365B-F583-552B22A6D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924312C9-7BA8-66B6-37C3-AA45393EF5C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1C273-05CC-BB8E-6B2B-B15F18840A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1EAEE9-1C76-A04B-9094-4C9F73710CC0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314772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2ECF-7A3B-B8EF-CB12-DD05C87DB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slide title (max 2 lines)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D4909-0FDA-8CC0-233A-70BFDC9A81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C7AAB-C2FD-14CB-B73E-0C99D58B85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12CDE-366B-C94C-B7F5-4768BE0F15A2}" type="datetime3">
              <a:rPr lang="en-US" smtClean="0"/>
              <a:t>15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40531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0F32-F121-2FE9-A4C5-AD5575D9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bullets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07B1F-6B2B-FCA0-85B6-3A8AD252AA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37458-8988-1340-8B99-3F8865094B32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3EE5-6009-2239-16A8-56538BFD7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0B427-96AB-4454-1B45-716624C48B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44597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F4179-E15A-CEC3-D6D6-AE7FCF77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+ picture slide</a:t>
            </a:r>
            <a:br>
              <a:rPr lang="en-IS" dirty="0"/>
            </a:br>
            <a:r>
              <a:rPr lang="en-IS" dirty="0"/>
              <a:t>maximum 2 lines</a:t>
            </a:r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0240D563-076D-AC53-A6E5-CB2E866236D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B88D6-740B-EA27-BBD0-23A9240BBF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F71C3-852B-AE42-A905-82E05CFE28D1}" type="datetime3">
              <a:rPr lang="en-US" smtClean="0"/>
              <a:t>15 June 2025</a:t>
            </a:fld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F45CF-FBCC-12DB-DA62-6E99FA443D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295861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3C4690-9286-8158-7A9C-88301E5327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S" dirty="0"/>
              <a:t>Thank you for</a:t>
            </a:r>
          </a:p>
          <a:p>
            <a:r>
              <a:rPr lang="en-IS" dirty="0"/>
              <a:t>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505914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654AF90-4717-1A97-58E7-243E0AAA77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5733" y="2576082"/>
            <a:ext cx="3693333" cy="1375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CE8ED0-167C-3763-50D7-16E5084F1A88}"/>
              </a:ext>
            </a:extLst>
          </p:cNvPr>
          <p:cNvSpPr txBox="1"/>
          <p:nvPr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  <p:pic>
        <p:nvPicPr>
          <p:cNvPr id="7" name="Bildobjekt 6" descr="En bild som visar text, Teckensnitt, Electric blue, symbol&#10;&#10;AI-genererat innehåll kan vara felaktigt.">
            <a:extLst>
              <a:ext uri="{FF2B5EF4-FFF2-40B4-BE49-F238E27FC236}">
                <a16:creationId xmlns:a16="http://schemas.microsoft.com/office/drawing/2014/main" id="{E397CB03-AA32-4B58-980B-0A22DD105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936" y="2886004"/>
            <a:ext cx="3607192" cy="7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6176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echEU">
  <a:themeElements>
    <a:clrScheme name="NeurotechEU">
      <a:dk1>
        <a:srgbClr val="260387"/>
      </a:dk1>
      <a:lt1>
        <a:srgbClr val="FFFFFF"/>
      </a:lt1>
      <a:dk2>
        <a:srgbClr val="260387"/>
      </a:dk2>
      <a:lt2>
        <a:srgbClr val="FCF3E6"/>
      </a:lt2>
      <a:accent1>
        <a:srgbClr val="260387"/>
      </a:accent1>
      <a:accent2>
        <a:srgbClr val="5F59FF"/>
      </a:accent2>
      <a:accent3>
        <a:srgbClr val="82FFC8"/>
      </a:accent3>
      <a:accent4>
        <a:srgbClr val="FF7DC8"/>
      </a:accent4>
      <a:accent5>
        <a:srgbClr val="FFFF6E"/>
      </a:accent5>
      <a:accent6>
        <a:srgbClr val="FA7D1E"/>
      </a:accent6>
      <a:hlink>
        <a:srgbClr val="5F59FF"/>
      </a:hlink>
      <a:folHlink>
        <a:srgbClr val="FF73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urotechEU PowerPoint" id="{53A2A1BB-A22D-7043-B6E8-74168B6F086C}" vid="{60DD17F8-BD66-4443-BB95-B72F201B70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364</Words>
  <Application>Microsoft Macintosh PowerPoint</Application>
  <PresentationFormat>Bredbild</PresentationFormat>
  <Paragraphs>54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3" baseType="lpstr">
      <vt:lpstr>Arial</vt:lpstr>
      <vt:lpstr>Calibri</vt:lpstr>
      <vt:lpstr>NeurotechEU</vt:lpstr>
      <vt:lpstr>PowerPoint-presentation</vt:lpstr>
      <vt:lpstr>PowerPoint-presentation</vt:lpstr>
      <vt:lpstr>Text slide title (max 2 lines)</vt:lpstr>
      <vt:lpstr>2 columns text slide</vt:lpstr>
      <vt:lpstr>Text + picture slide</vt:lpstr>
      <vt:lpstr>Bullets slide title (max 2 lines)</vt:lpstr>
      <vt:lpstr>2 columns bullets slide</vt:lpstr>
      <vt:lpstr>Bullets + picture slide maximum 2 lines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Kseniya Hartvigsson</dc:creator>
  <cp:lastModifiedBy>Kseniya Hartvigsson</cp:lastModifiedBy>
  <cp:revision>2</cp:revision>
  <dcterms:created xsi:type="dcterms:W3CDTF">2024-09-03T08:15:19Z</dcterms:created>
  <dcterms:modified xsi:type="dcterms:W3CDTF">2025-06-15T19:23:09Z</dcterms:modified>
</cp:coreProperties>
</file>