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12"/>
  </p:notesMasterIdLst>
  <p:sldIdLst>
    <p:sldId id="283" r:id="rId2"/>
    <p:sldId id="272" r:id="rId3"/>
    <p:sldId id="273" r:id="rId4"/>
    <p:sldId id="274" r:id="rId5"/>
    <p:sldId id="275" r:id="rId6"/>
    <p:sldId id="276" r:id="rId7"/>
    <p:sldId id="277" r:id="rId8"/>
    <p:sldId id="278" r:id="rId9"/>
    <p:sldId id="279" r:id="rId10"/>
    <p:sldId id="284" r:id="rId11"/>
  </p:sldIdLst>
  <p:sldSz cx="12192000" cy="6858000"/>
  <p:notesSz cx="6858000" cy="9144000"/>
  <p:defaultTextStyle>
    <a:defPPr>
      <a:defRPr lang="en-I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575"/>
    <p:restoredTop sz="94741"/>
  </p:normalViewPr>
  <p:slideViewPr>
    <p:cSldViewPr snapToGrid="0" showGuides="1">
      <p:cViewPr varScale="1">
        <p:scale>
          <a:sx n="109" d="100"/>
          <a:sy n="109" d="100"/>
        </p:scale>
        <p:origin x="592" y="1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A493D9F-5418-3840-964C-5311D4601AD1}" type="datetimeFigureOut">
              <a:rPr lang="en-IS" smtClean="0"/>
              <a:t>9/3/24</a:t>
            </a:fld>
            <a:endParaRPr lang="en-I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I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F49716A-A459-134C-A760-75730806885E}" type="slidenum">
              <a:rPr lang="en-IS" smtClean="0"/>
              <a:t>‹#›</a:t>
            </a:fld>
            <a:endParaRPr lang="en-IS"/>
          </a:p>
        </p:txBody>
      </p:sp>
    </p:spTree>
    <p:extLst>
      <p:ext uri="{BB962C8B-B14F-4D97-AF65-F5344CB8AC3E}">
        <p14:creationId xmlns:p14="http://schemas.microsoft.com/office/powerpoint/2010/main" val="5109053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sv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sv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svg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svg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1.svg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3.svg"/><Relationship Id="rId4" Type="http://schemas.openxmlformats.org/officeDocument/2006/relationships/image" Target="../media/image12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ront pag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lue and black background&#10;&#10;Description automatically generated">
            <a:extLst>
              <a:ext uri="{FF2B5EF4-FFF2-40B4-BE49-F238E27FC236}">
                <a16:creationId xmlns:a16="http://schemas.microsoft.com/office/drawing/2014/main" id="{C947AD7F-8988-C06C-148B-7E68A1320AD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95534" y="0"/>
            <a:ext cx="12287534" cy="6911738"/>
          </a:xfrm>
          <a:prstGeom prst="rect">
            <a:avLst/>
          </a:prstGeom>
        </p:spPr>
      </p:pic>
      <p:pic>
        <p:nvPicPr>
          <p:cNvPr id="12" name="Graphic 11">
            <a:extLst>
              <a:ext uri="{FF2B5EF4-FFF2-40B4-BE49-F238E27FC236}">
                <a16:creationId xmlns:a16="http://schemas.microsoft.com/office/drawing/2014/main" id="{A398ED8D-7258-4E5A-8754-8EBED1B8001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26775" y="217899"/>
            <a:ext cx="3103202" cy="1080000"/>
          </a:xfrm>
          <a:prstGeom prst="rect">
            <a:avLst/>
          </a:prstGeom>
        </p:spPr>
      </p:pic>
      <p:sp>
        <p:nvSpPr>
          <p:cNvPr id="21" name="Text Placeholder 18">
            <a:extLst>
              <a:ext uri="{FF2B5EF4-FFF2-40B4-BE49-F238E27FC236}">
                <a16:creationId xmlns:a16="http://schemas.microsoft.com/office/drawing/2014/main" id="{0D9EFFC0-C64D-6C7D-DDBB-9F1DD17EC27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11630" y="2253179"/>
            <a:ext cx="7345437" cy="2649953"/>
          </a:xfrm>
        </p:spPr>
        <p:txBody>
          <a:bodyPr wrap="square">
            <a:norm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4400"/>
            </a:lvl1pPr>
          </a:lstStyle>
          <a:p>
            <a:r>
              <a:rPr lang="en-GB" dirty="0"/>
              <a:t>Name of presentation</a:t>
            </a:r>
            <a:br>
              <a:rPr lang="en-GB" dirty="0"/>
            </a:br>
            <a:r>
              <a:rPr lang="en-GB" dirty="0"/>
              <a:t>Try to keep it in</a:t>
            </a:r>
          </a:p>
          <a:p>
            <a:r>
              <a:rPr lang="en-GB" dirty="0"/>
              <a:t>Maximum 3 lines</a:t>
            </a:r>
            <a:endParaRPr lang="en-IS" dirty="0"/>
          </a:p>
        </p:txBody>
      </p:sp>
      <p:sp>
        <p:nvSpPr>
          <p:cNvPr id="24" name="Text Placeholder 22">
            <a:extLst>
              <a:ext uri="{FF2B5EF4-FFF2-40B4-BE49-F238E27FC236}">
                <a16:creationId xmlns:a16="http://schemas.microsoft.com/office/drawing/2014/main" id="{023048D0-ADE1-13AD-D53D-A0D957D3001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11629" y="5787614"/>
            <a:ext cx="7345438" cy="852487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spcBef>
                <a:spcPts val="100"/>
              </a:spcBef>
              <a:defRPr sz="1600"/>
            </a:lvl1pPr>
            <a:lvl5pPr algn="l">
              <a:defRPr/>
            </a:lvl5pPr>
          </a:lstStyle>
          <a:p>
            <a:pPr lvl="0"/>
            <a:r>
              <a:rPr lang="en-GB" dirty="0"/>
              <a:t>Name of presenter</a:t>
            </a:r>
          </a:p>
          <a:p>
            <a:pPr lvl="0"/>
            <a:r>
              <a:rPr lang="en-GB" dirty="0"/>
              <a:t>Hers / His / Theirs title</a:t>
            </a:r>
            <a:endParaRPr lang="en-IS" dirty="0"/>
          </a:p>
        </p:txBody>
      </p:sp>
      <p:sp>
        <p:nvSpPr>
          <p:cNvPr id="27" name="Text Placeholder 25">
            <a:extLst>
              <a:ext uri="{FF2B5EF4-FFF2-40B4-BE49-F238E27FC236}">
                <a16:creationId xmlns:a16="http://schemas.microsoft.com/office/drawing/2014/main" id="{E68CF012-1365-A9AD-B696-46D13AC5C34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11629" y="1778915"/>
            <a:ext cx="7345436" cy="338062"/>
          </a:xfrm>
        </p:spPr>
        <p:txBody>
          <a:bodyPr>
            <a:normAutofit/>
          </a:bodyPr>
          <a:lstStyle>
            <a:lvl1pPr>
              <a:defRPr sz="1400" cap="all" baseline="0">
                <a:solidFill>
                  <a:schemeClr val="accent3"/>
                </a:solidFill>
              </a:defRPr>
            </a:lvl1pPr>
          </a:lstStyle>
          <a:p>
            <a:pPr lvl="0"/>
            <a:r>
              <a:rPr lang="en-GB" dirty="0"/>
              <a:t>DATE IN CAPS LOCK</a:t>
            </a:r>
          </a:p>
        </p:txBody>
      </p:sp>
    </p:spTree>
    <p:extLst>
      <p:ext uri="{BB962C8B-B14F-4D97-AF65-F5344CB8AC3E}">
        <p14:creationId xmlns:p14="http://schemas.microsoft.com/office/powerpoint/2010/main" val="114927351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lurry image of a diamond shaped object&#10;&#10;Description automatically generated">
            <a:extLst>
              <a:ext uri="{FF2B5EF4-FFF2-40B4-BE49-F238E27FC236}">
                <a16:creationId xmlns:a16="http://schemas.microsoft.com/office/drawing/2014/main" id="{1FE128A6-BD0B-8B45-A65D-D38CFDD7654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218364" y="-122830"/>
            <a:ext cx="12410364" cy="6980830"/>
          </a:xfrm>
          <a:prstGeom prst="rect">
            <a:avLst/>
          </a:prstGeom>
        </p:spPr>
      </p:pic>
      <p:pic>
        <p:nvPicPr>
          <p:cNvPr id="15" name="Graphic 14">
            <a:extLst>
              <a:ext uri="{FF2B5EF4-FFF2-40B4-BE49-F238E27FC236}">
                <a16:creationId xmlns:a16="http://schemas.microsoft.com/office/drawing/2014/main" id="{E9D8F8E3-6BC1-130D-8D96-465DECC6F90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26775" y="217898"/>
            <a:ext cx="3103200" cy="1080000"/>
          </a:xfrm>
          <a:prstGeom prst="rect">
            <a:avLst/>
          </a:prstGeom>
        </p:spPr>
      </p:pic>
      <p:sp>
        <p:nvSpPr>
          <p:cNvPr id="18" name="Text Placeholder 16">
            <a:extLst>
              <a:ext uri="{FF2B5EF4-FFF2-40B4-BE49-F238E27FC236}">
                <a16:creationId xmlns:a16="http://schemas.microsoft.com/office/drawing/2014/main" id="{4797F0C0-3D66-26FB-5175-98AE00565A2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10497" y="2251500"/>
            <a:ext cx="7751763" cy="2612184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4400"/>
            </a:lvl1pPr>
          </a:lstStyle>
          <a:p>
            <a:pPr lvl="0"/>
            <a:r>
              <a:rPr lang="en-GB" dirty="0"/>
              <a:t>Chapter title</a:t>
            </a:r>
          </a:p>
          <a:p>
            <a:pPr lvl="0"/>
            <a:r>
              <a:rPr lang="en-GB" dirty="0"/>
              <a:t>Maximum 2-3 lines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6C48348-6666-779C-C075-9242CBBDF965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17020A47-2B34-5D43-8A3D-FCF2FF3F0AAC}" type="datetime3">
              <a:rPr lang="en-US" smtClean="0"/>
              <a:t>3 September 2024</a:t>
            </a:fld>
            <a:endParaRPr lang="en-IS" dirty="0"/>
          </a:p>
        </p:txBody>
      </p:sp>
    </p:spTree>
    <p:extLst>
      <p:ext uri="{BB962C8B-B14F-4D97-AF65-F5344CB8AC3E}">
        <p14:creationId xmlns:p14="http://schemas.microsoft.com/office/powerpoint/2010/main" val="201245269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C3A4CF-3E69-0E86-126E-8377FB506E6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1632" y="380999"/>
            <a:ext cx="7641768" cy="1208315"/>
          </a:xfr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GB" dirty="0"/>
              <a:t>Title of text slide (max 2 lines)</a:t>
            </a:r>
            <a:endParaRPr lang="en-I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39AE0F-32C8-B0D5-8E3B-8C0A1080688A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11632" y="1838480"/>
            <a:ext cx="6803568" cy="4351338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2000"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GB" dirty="0"/>
              <a:t>Click to put your text in</a:t>
            </a: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C3AAC977-9E50-955D-DA5B-553E34724A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07934" y="6469801"/>
            <a:ext cx="1362047" cy="389156"/>
          </a:xfrm>
          <a:prstGeom prst="rect">
            <a:avLst/>
          </a:prstGeom>
        </p:spPr>
      </p:pic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0336A721-905E-7753-6FAD-DEB7627846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7B463C-79CB-0043-AB27-5A889335CA16}" type="datetime3">
              <a:rPr lang="en-US" smtClean="0"/>
              <a:t>3 September 2024</a:t>
            </a:fld>
            <a:endParaRPr lang="en-IS" dirty="0"/>
          </a:p>
        </p:txBody>
      </p:sp>
    </p:spTree>
    <p:extLst>
      <p:ext uri="{BB962C8B-B14F-4D97-AF65-F5344CB8AC3E}">
        <p14:creationId xmlns:p14="http://schemas.microsoft.com/office/powerpoint/2010/main" val="9354494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2 col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C3A4CF-3E69-0E86-126E-8377FB506E6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1632" y="380999"/>
            <a:ext cx="7641768" cy="1208315"/>
          </a:xfr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GB" dirty="0"/>
              <a:t>2 columns text slide title</a:t>
            </a:r>
            <a:br>
              <a:rPr lang="en-GB" dirty="0"/>
            </a:br>
            <a:r>
              <a:rPr lang="en-GB" dirty="0"/>
              <a:t>(max 2 lines)</a:t>
            </a:r>
            <a:endParaRPr lang="en-IS" dirty="0"/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9E383C4E-5D19-79A3-4003-E23A6A600EF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07934" y="6469801"/>
            <a:ext cx="1362047" cy="389156"/>
          </a:xfrm>
          <a:prstGeom prst="rect">
            <a:avLst/>
          </a:prstGeom>
        </p:spPr>
      </p:pic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DCD483D1-CAFB-3FB2-BB2A-C89AF10B5D7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857873" y="64816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0" i="0">
                <a:solidFill>
                  <a:schemeClr val="accent2"/>
                </a:solidFill>
                <a:latin typeface="+mn-lt"/>
              </a:defRPr>
            </a:lvl1pPr>
          </a:lstStyle>
          <a:p>
            <a:fld id="{54B78993-2EFA-D742-9CBE-D8722C593439}" type="datetime3">
              <a:rPr lang="en-US" smtClean="0"/>
              <a:t>3 September 2024</a:t>
            </a:fld>
            <a:endParaRPr lang="en-IS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952FE12D-6B3C-EB9B-FB77-49FE9ECFB45F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11632" y="1838480"/>
            <a:ext cx="5369879" cy="4351338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2000"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GB" dirty="0"/>
              <a:t>Click to put your text in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8A5C1F99-C957-53D7-FB85-DEBBD1B6038C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6222884" y="1838480"/>
            <a:ext cx="5371200" cy="4352400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2000"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GB" dirty="0"/>
              <a:t>Click to put your text in</a:t>
            </a:r>
          </a:p>
        </p:txBody>
      </p:sp>
    </p:spTree>
    <p:extLst>
      <p:ext uri="{BB962C8B-B14F-4D97-AF65-F5344CB8AC3E}">
        <p14:creationId xmlns:p14="http://schemas.microsoft.com/office/powerpoint/2010/main" val="25581744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+ p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C3A4CF-3E69-0E86-126E-8377FB506E6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1632" y="380999"/>
            <a:ext cx="5184000" cy="1208315"/>
          </a:xfr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GB" dirty="0"/>
              <a:t>Text + picture title</a:t>
            </a:r>
            <a:br>
              <a:rPr lang="en-GB" dirty="0"/>
            </a:br>
            <a:r>
              <a:rPr lang="en-GB" dirty="0"/>
              <a:t>(max 2 lines)</a:t>
            </a:r>
            <a:endParaRPr lang="en-I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39AE0F-32C8-B0D5-8E3B-8C0A1080688A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11633" y="1838480"/>
            <a:ext cx="5184000" cy="4351338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2000"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GB" dirty="0"/>
              <a:t>Click to put your text in</a:t>
            </a:r>
          </a:p>
        </p:txBody>
      </p:sp>
      <p:sp>
        <p:nvSpPr>
          <p:cNvPr id="5" name="Picture Placeholder 3">
            <a:extLst>
              <a:ext uri="{FF2B5EF4-FFF2-40B4-BE49-F238E27FC236}">
                <a16:creationId xmlns:a16="http://schemas.microsoft.com/office/drawing/2014/main" id="{3ACC254A-AE6E-4841-C4FF-BC7F38F64F7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118225" y="0"/>
            <a:ext cx="6073775" cy="6189818"/>
          </a:xfrm>
        </p:spPr>
        <p:txBody>
          <a:bodyPr/>
          <a:lstStyle/>
          <a:p>
            <a:r>
              <a:rPr lang="sv-SE"/>
              <a:t>Klicka på ikonen för att lägga till en bild</a:t>
            </a:r>
            <a:endParaRPr lang="en-IS" dirty="0"/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DE3355AE-E810-4A06-4EE5-7BC2CC057CD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07934" y="6469801"/>
            <a:ext cx="1362047" cy="389156"/>
          </a:xfrm>
          <a:prstGeom prst="rect">
            <a:avLst/>
          </a:prstGeom>
        </p:spPr>
      </p:pic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8074B364-8BC2-5611-396D-E9F7B008904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857873" y="64816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0" i="0">
                <a:solidFill>
                  <a:schemeClr val="accent2"/>
                </a:solidFill>
                <a:latin typeface="+mn-lt"/>
              </a:defRPr>
            </a:lvl1pPr>
          </a:lstStyle>
          <a:p>
            <a:fld id="{8C1EAEE9-1C76-A04B-9094-4C9F73710CC0}" type="datetime3">
              <a:rPr lang="en-US" smtClean="0"/>
              <a:t>3 September 2024</a:t>
            </a:fld>
            <a:endParaRPr lang="en-IS" dirty="0"/>
          </a:p>
        </p:txBody>
      </p:sp>
    </p:spTree>
    <p:extLst>
      <p:ext uri="{BB962C8B-B14F-4D97-AF65-F5344CB8AC3E}">
        <p14:creationId xmlns:p14="http://schemas.microsoft.com/office/powerpoint/2010/main" val="3322947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C3A4CF-3E69-0E86-126E-8377FB506E6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1632" y="380999"/>
            <a:ext cx="7641768" cy="1208315"/>
          </a:xfr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GB" dirty="0"/>
              <a:t>Title of bullet slide (max 2 lines)</a:t>
            </a:r>
            <a:endParaRPr lang="en-IS" dirty="0"/>
          </a:p>
        </p:txBody>
      </p:sp>
      <p:sp>
        <p:nvSpPr>
          <p:cNvPr id="8" name="Text Placeholder 6">
            <a:extLst>
              <a:ext uri="{FF2B5EF4-FFF2-40B4-BE49-F238E27FC236}">
                <a16:creationId xmlns:a16="http://schemas.microsoft.com/office/drawing/2014/main" id="{CFE77C79-A9B8-C9B4-4EC4-2BDB891286C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11632" y="1838480"/>
            <a:ext cx="7641768" cy="4351338"/>
          </a:xfrm>
        </p:spPr>
        <p:txBody>
          <a:bodyPr/>
          <a:lstStyle>
            <a:lvl1pPr marL="457200" indent="-457200">
              <a:buFont typeface="Arial" panose="020B0604020202020204" pitchFamily="34" charset="0"/>
              <a:buChar char="•"/>
              <a:defRPr/>
            </a:lvl1pPr>
            <a:lvl2pPr marL="800100" indent="-342900">
              <a:buFont typeface="Arial" panose="020B0604020202020204" pitchFamily="34" charset="0"/>
              <a:buChar char="•"/>
              <a:defRPr/>
            </a:lvl2pPr>
            <a:lvl3pPr marL="1257300" indent="-342900">
              <a:buFont typeface="Arial" panose="020B0604020202020204" pitchFamily="34" charset="0"/>
              <a:buChar char="•"/>
              <a:defRPr/>
            </a:lvl3pPr>
            <a:lvl4pPr marL="1657350" indent="-285750">
              <a:buFont typeface="Arial" panose="020B0604020202020204" pitchFamily="34" charset="0"/>
              <a:buChar char="•"/>
              <a:defRPr/>
            </a:lvl4pPr>
            <a:lvl5pPr marL="2114550" indent="-285750"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en-GB" dirty="0"/>
              <a:t>Click to put your bullets in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IS" dirty="0"/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1B65CD73-40CB-BB4B-44EB-8921D371897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07934" y="6469801"/>
            <a:ext cx="1362047" cy="389156"/>
          </a:xfrm>
          <a:prstGeom prst="rect">
            <a:avLst/>
          </a:prstGeom>
        </p:spPr>
      </p:pic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2FBC6AA4-C28A-7D4D-57EB-E2AD6F0BBFC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857873" y="64816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0" i="0">
                <a:solidFill>
                  <a:schemeClr val="accent2"/>
                </a:solidFill>
                <a:latin typeface="+mn-lt"/>
              </a:defRPr>
            </a:lvl1pPr>
          </a:lstStyle>
          <a:p>
            <a:fld id="{5F212CDE-366B-C94C-B7F5-4768BE0F15A2}" type="datetime3">
              <a:rPr lang="en-US" smtClean="0"/>
              <a:t>3 September 2024</a:t>
            </a:fld>
            <a:endParaRPr lang="en-IS" dirty="0"/>
          </a:p>
        </p:txBody>
      </p:sp>
    </p:spTree>
    <p:extLst>
      <p:ext uri="{BB962C8B-B14F-4D97-AF65-F5344CB8AC3E}">
        <p14:creationId xmlns:p14="http://schemas.microsoft.com/office/powerpoint/2010/main" val="26627908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ullets 2 col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A4D3A051-07E7-0DA5-1F2D-49E19FC61F6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1632" y="380999"/>
            <a:ext cx="7641768" cy="1208315"/>
          </a:xfr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GB" dirty="0"/>
              <a:t>2 column bullets title</a:t>
            </a:r>
            <a:br>
              <a:rPr lang="en-GB" dirty="0"/>
            </a:br>
            <a:r>
              <a:rPr lang="en-GB" dirty="0"/>
              <a:t>(max 2 lines)</a:t>
            </a:r>
            <a:endParaRPr lang="en-IS" dirty="0"/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579C2EE4-A1AE-31B3-12F2-2E14A2692DA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07934" y="6469801"/>
            <a:ext cx="1362047" cy="389156"/>
          </a:xfrm>
          <a:prstGeom prst="rect">
            <a:avLst/>
          </a:prstGeo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F1F22A7-E260-2CEB-3E8D-094DFAD78C6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857873" y="64816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0" i="0">
                <a:solidFill>
                  <a:schemeClr val="accent2"/>
                </a:solidFill>
                <a:latin typeface="+mn-lt"/>
              </a:defRPr>
            </a:lvl1pPr>
          </a:lstStyle>
          <a:p>
            <a:fld id="{23E37458-8988-1340-8B99-3F8865094B32}" type="datetime3">
              <a:rPr lang="en-US" smtClean="0"/>
              <a:t>3 September 2024</a:t>
            </a:fld>
            <a:endParaRPr lang="en-IS" dirty="0"/>
          </a:p>
        </p:txBody>
      </p:sp>
      <p:sp>
        <p:nvSpPr>
          <p:cNvPr id="5" name="Text Placeholder 6">
            <a:extLst>
              <a:ext uri="{FF2B5EF4-FFF2-40B4-BE49-F238E27FC236}">
                <a16:creationId xmlns:a16="http://schemas.microsoft.com/office/drawing/2014/main" id="{E67669FA-A07C-C03A-E9B5-A923B2CC690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11632" y="1838480"/>
            <a:ext cx="5371200" cy="4351338"/>
          </a:xfrm>
        </p:spPr>
        <p:txBody>
          <a:bodyPr/>
          <a:lstStyle>
            <a:lvl1pPr marL="457200" indent="-457200">
              <a:buFont typeface="Arial" panose="020B0604020202020204" pitchFamily="34" charset="0"/>
              <a:buChar char="•"/>
              <a:defRPr/>
            </a:lvl1pPr>
            <a:lvl2pPr marL="800100" indent="-342900">
              <a:buFont typeface="Arial" panose="020B0604020202020204" pitchFamily="34" charset="0"/>
              <a:buChar char="•"/>
              <a:defRPr/>
            </a:lvl2pPr>
            <a:lvl3pPr marL="1257300" indent="-342900">
              <a:buFont typeface="Arial" panose="020B0604020202020204" pitchFamily="34" charset="0"/>
              <a:buChar char="•"/>
              <a:defRPr/>
            </a:lvl3pPr>
            <a:lvl4pPr marL="1657350" indent="-285750">
              <a:buFont typeface="Arial" panose="020B0604020202020204" pitchFamily="34" charset="0"/>
              <a:buChar char="•"/>
              <a:defRPr/>
            </a:lvl4pPr>
            <a:lvl5pPr marL="2114550" indent="-285750"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en-GB" dirty="0"/>
              <a:t>Click to put your bullets in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IS" dirty="0"/>
          </a:p>
        </p:txBody>
      </p:sp>
      <p:sp>
        <p:nvSpPr>
          <p:cNvPr id="8" name="Text Placeholder 6">
            <a:extLst>
              <a:ext uri="{FF2B5EF4-FFF2-40B4-BE49-F238E27FC236}">
                <a16:creationId xmlns:a16="http://schemas.microsoft.com/office/drawing/2014/main" id="{68171C02-3253-4EF1-0D48-8D270E576B9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222885" y="1838480"/>
            <a:ext cx="5371200" cy="4351338"/>
          </a:xfrm>
        </p:spPr>
        <p:txBody>
          <a:bodyPr/>
          <a:lstStyle>
            <a:lvl1pPr marL="457200" indent="-457200">
              <a:buFont typeface="Arial" panose="020B0604020202020204" pitchFamily="34" charset="0"/>
              <a:buChar char="•"/>
              <a:defRPr/>
            </a:lvl1pPr>
            <a:lvl2pPr marL="800100" indent="-342900">
              <a:buFont typeface="Arial" panose="020B0604020202020204" pitchFamily="34" charset="0"/>
              <a:buChar char="•"/>
              <a:defRPr/>
            </a:lvl2pPr>
            <a:lvl3pPr marL="1257300" indent="-342900">
              <a:buFont typeface="Arial" panose="020B0604020202020204" pitchFamily="34" charset="0"/>
              <a:buChar char="•"/>
              <a:defRPr/>
            </a:lvl3pPr>
            <a:lvl4pPr marL="1657350" indent="-285750">
              <a:buFont typeface="Arial" panose="020B0604020202020204" pitchFamily="34" charset="0"/>
              <a:buChar char="•"/>
              <a:defRPr/>
            </a:lvl4pPr>
            <a:lvl5pPr marL="2114550" indent="-285750"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en-GB" dirty="0"/>
              <a:t>Click to put your bullets in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IS" dirty="0"/>
          </a:p>
        </p:txBody>
      </p:sp>
    </p:spTree>
    <p:extLst>
      <p:ext uri="{BB962C8B-B14F-4D97-AF65-F5344CB8AC3E}">
        <p14:creationId xmlns:p14="http://schemas.microsoft.com/office/powerpoint/2010/main" val="13246774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ullets +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A4D3A051-07E7-0DA5-1F2D-49E19FC61F6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1632" y="380999"/>
            <a:ext cx="5184630" cy="1208315"/>
          </a:xfr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GB" dirty="0"/>
              <a:t>Bullets + picture title</a:t>
            </a:r>
            <a:br>
              <a:rPr lang="en-GB" dirty="0"/>
            </a:br>
            <a:r>
              <a:rPr lang="en-GB" dirty="0"/>
              <a:t>(max 2 lines)</a:t>
            </a:r>
            <a:endParaRPr lang="en-IS" dirty="0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E9315210-26BE-4631-3FB9-BC773FF88280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252000" y="0"/>
            <a:ext cx="5940000" cy="6189818"/>
          </a:xfrm>
        </p:spPr>
        <p:txBody>
          <a:bodyPr/>
          <a:lstStyle/>
          <a:p>
            <a:r>
              <a:rPr lang="sv-SE"/>
              <a:t>Klicka på ikonen för att lägga till en bild</a:t>
            </a:r>
            <a:endParaRPr lang="en-IS" dirty="0"/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40799186-D2E1-8774-563D-44B9B10ADEA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07934" y="6469801"/>
            <a:ext cx="1362047" cy="389156"/>
          </a:xfrm>
          <a:prstGeom prst="rect">
            <a:avLst/>
          </a:prstGeom>
        </p:spPr>
      </p:pic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51A527AC-2E34-06B0-3797-8AF6146BFF4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857873" y="64816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0" i="0">
                <a:solidFill>
                  <a:schemeClr val="accent2"/>
                </a:solidFill>
                <a:latin typeface="+mn-lt"/>
              </a:defRPr>
            </a:lvl1pPr>
          </a:lstStyle>
          <a:p>
            <a:fld id="{263F71C3-852B-AE42-A905-82E05CFE28D1}" type="datetime3">
              <a:rPr lang="en-US" smtClean="0"/>
              <a:t>3 September 2024</a:t>
            </a:fld>
            <a:endParaRPr lang="en-IS" dirty="0"/>
          </a:p>
        </p:txBody>
      </p:sp>
      <p:sp>
        <p:nvSpPr>
          <p:cNvPr id="6" name="Text Placeholder 6">
            <a:extLst>
              <a:ext uri="{FF2B5EF4-FFF2-40B4-BE49-F238E27FC236}">
                <a16:creationId xmlns:a16="http://schemas.microsoft.com/office/drawing/2014/main" id="{360AA7A6-4F4F-8E77-F9C8-8EA95454E94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11632" y="1838480"/>
            <a:ext cx="5184000" cy="4351338"/>
          </a:xfrm>
        </p:spPr>
        <p:txBody>
          <a:bodyPr/>
          <a:lstStyle>
            <a:lvl1pPr marL="457200" indent="-457200">
              <a:buFont typeface="Arial" panose="020B0604020202020204" pitchFamily="34" charset="0"/>
              <a:buChar char="•"/>
              <a:defRPr/>
            </a:lvl1pPr>
            <a:lvl2pPr marL="800100" indent="-342900">
              <a:buFont typeface="Arial" panose="020B0604020202020204" pitchFamily="34" charset="0"/>
              <a:buChar char="•"/>
              <a:defRPr/>
            </a:lvl2pPr>
            <a:lvl3pPr marL="1257300" indent="-342900">
              <a:buFont typeface="Arial" panose="020B0604020202020204" pitchFamily="34" charset="0"/>
              <a:buChar char="•"/>
              <a:defRPr/>
            </a:lvl3pPr>
            <a:lvl4pPr marL="1657350" indent="-285750">
              <a:buFont typeface="Arial" panose="020B0604020202020204" pitchFamily="34" charset="0"/>
              <a:buChar char="•"/>
              <a:defRPr/>
            </a:lvl4pPr>
            <a:lvl5pPr marL="2114550" indent="-285750"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en-GB" dirty="0"/>
              <a:t>Click to put your bullets in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IS" dirty="0"/>
          </a:p>
        </p:txBody>
      </p:sp>
    </p:spTree>
    <p:extLst>
      <p:ext uri="{BB962C8B-B14F-4D97-AF65-F5344CB8AC3E}">
        <p14:creationId xmlns:p14="http://schemas.microsoft.com/office/powerpoint/2010/main" val="12082705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E9315210-26BE-4631-3FB9-BC773FF88280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118225" y="381000"/>
            <a:ext cx="5940000" cy="5808818"/>
          </a:xfrm>
        </p:spPr>
        <p:txBody>
          <a:bodyPr/>
          <a:lstStyle/>
          <a:p>
            <a:r>
              <a:rPr lang="sv-SE"/>
              <a:t>Klicka på ikonen för att lägga till en bild</a:t>
            </a:r>
            <a:endParaRPr lang="en-IS" dirty="0"/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40799186-D2E1-8774-563D-44B9B10ADEA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07934" y="6469801"/>
            <a:ext cx="1362047" cy="389156"/>
          </a:xfrm>
          <a:prstGeom prst="rect">
            <a:avLst/>
          </a:prstGeom>
        </p:spPr>
      </p:pic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51A527AC-2E34-06B0-3797-8AF6146BFF4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857873" y="64816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0" i="0">
                <a:solidFill>
                  <a:schemeClr val="accent2"/>
                </a:solidFill>
                <a:latin typeface="+mn-lt"/>
              </a:defRPr>
            </a:lvl1pPr>
          </a:lstStyle>
          <a:p>
            <a:fld id="{263F71C3-852B-AE42-A905-82E05CFE28D1}" type="datetime3">
              <a:rPr lang="en-US" smtClean="0"/>
              <a:t>3 September 2024</a:t>
            </a:fld>
            <a:endParaRPr lang="en-IS" dirty="0"/>
          </a:p>
        </p:txBody>
      </p:sp>
      <p:sp>
        <p:nvSpPr>
          <p:cNvPr id="3" name="Picture Placeholder 3">
            <a:extLst>
              <a:ext uri="{FF2B5EF4-FFF2-40B4-BE49-F238E27FC236}">
                <a16:creationId xmlns:a16="http://schemas.microsoft.com/office/drawing/2014/main" id="{E972DDCF-9600-EF7D-365B-67BD3686DB4D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0" y="381000"/>
            <a:ext cx="5940000" cy="5808818"/>
          </a:xfrm>
        </p:spPr>
        <p:txBody>
          <a:bodyPr/>
          <a:lstStyle/>
          <a:p>
            <a:r>
              <a:rPr lang="sv-SE"/>
              <a:t>Klicka på ikonen för att lägga till en bild</a:t>
            </a:r>
            <a:endParaRPr lang="en-IS" dirty="0"/>
          </a:p>
        </p:txBody>
      </p:sp>
    </p:spTree>
    <p:extLst>
      <p:ext uri="{BB962C8B-B14F-4D97-AF65-F5344CB8AC3E}">
        <p14:creationId xmlns:p14="http://schemas.microsoft.com/office/powerpoint/2010/main" val="38795396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phic 1">
            <a:extLst>
              <a:ext uri="{FF2B5EF4-FFF2-40B4-BE49-F238E27FC236}">
                <a16:creationId xmlns:a16="http://schemas.microsoft.com/office/drawing/2014/main" id="{40799186-D2E1-8774-563D-44B9B10ADEA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07934" y="6469801"/>
            <a:ext cx="1362047" cy="389156"/>
          </a:xfrm>
          <a:prstGeom prst="rect">
            <a:avLst/>
          </a:prstGeom>
        </p:spPr>
      </p:pic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51A527AC-2E34-06B0-3797-8AF6146BFF4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857873" y="64816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0" i="0">
                <a:solidFill>
                  <a:schemeClr val="accent2"/>
                </a:solidFill>
                <a:latin typeface="+mn-lt"/>
              </a:defRPr>
            </a:lvl1pPr>
          </a:lstStyle>
          <a:p>
            <a:fld id="{263F71C3-852B-AE42-A905-82E05CFE28D1}" type="datetime3">
              <a:rPr lang="en-US" smtClean="0"/>
              <a:t>3 September 2024</a:t>
            </a:fld>
            <a:endParaRPr lang="en-IS" dirty="0"/>
          </a:p>
        </p:txBody>
      </p:sp>
      <p:sp>
        <p:nvSpPr>
          <p:cNvPr id="3" name="Picture Placeholder 3">
            <a:extLst>
              <a:ext uri="{FF2B5EF4-FFF2-40B4-BE49-F238E27FC236}">
                <a16:creationId xmlns:a16="http://schemas.microsoft.com/office/drawing/2014/main" id="{E972DDCF-9600-EF7D-365B-67BD3686DB4D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260350" y="292100"/>
            <a:ext cx="11671300" cy="5897718"/>
          </a:xfrm>
        </p:spPr>
        <p:txBody>
          <a:bodyPr/>
          <a:lstStyle/>
          <a:p>
            <a:r>
              <a:rPr lang="sv-SE"/>
              <a:t>Klicka på ikonen för att lägga till en bild</a:t>
            </a:r>
            <a:endParaRPr lang="en-IS" dirty="0"/>
          </a:p>
        </p:txBody>
      </p:sp>
    </p:spTree>
    <p:extLst>
      <p:ext uri="{BB962C8B-B14F-4D97-AF65-F5344CB8AC3E}">
        <p14:creationId xmlns:p14="http://schemas.microsoft.com/office/powerpoint/2010/main" val="25490414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screen pic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88AA732C-5FC2-D999-3751-0B7290AE28C9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0" y="0"/>
            <a:ext cx="12192000" cy="6858000"/>
          </a:xfrm>
        </p:spPr>
        <p:txBody>
          <a:bodyPr/>
          <a:lstStyle/>
          <a:p>
            <a:r>
              <a:rPr lang="sv-SE"/>
              <a:t>Klicka på ikonen för att lägga till en bild</a:t>
            </a:r>
            <a:endParaRPr lang="en-IS" dirty="0"/>
          </a:p>
        </p:txBody>
      </p:sp>
    </p:spTree>
    <p:extLst>
      <p:ext uri="{BB962C8B-B14F-4D97-AF65-F5344CB8AC3E}">
        <p14:creationId xmlns:p14="http://schemas.microsoft.com/office/powerpoint/2010/main" val="262244092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w/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phic 1">
            <a:extLst>
              <a:ext uri="{FF2B5EF4-FFF2-40B4-BE49-F238E27FC236}">
                <a16:creationId xmlns:a16="http://schemas.microsoft.com/office/drawing/2014/main" id="{A86D212D-C115-1DAA-6C6E-B6956B012FE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07934" y="6469801"/>
            <a:ext cx="1362047" cy="389156"/>
          </a:xfrm>
          <a:prstGeom prst="rect">
            <a:avLst/>
          </a:prstGeom>
        </p:spPr>
      </p:pic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09DD814F-8756-01B1-DFB0-83411BA5F50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857873" y="64816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0" i="0">
                <a:solidFill>
                  <a:schemeClr val="accent2"/>
                </a:solidFill>
                <a:latin typeface="+mn-lt"/>
              </a:defRPr>
            </a:lvl1pPr>
          </a:lstStyle>
          <a:p>
            <a:fld id="{963E1F66-3A0D-7342-84F2-B63859C58616}" type="datetime3">
              <a:rPr lang="en-US" smtClean="0"/>
              <a:t>3 September 2024</a:t>
            </a:fld>
            <a:endParaRPr lang="en-IS" dirty="0"/>
          </a:p>
        </p:txBody>
      </p:sp>
    </p:spTree>
    <p:extLst>
      <p:ext uri="{BB962C8B-B14F-4D97-AF65-F5344CB8AC3E}">
        <p14:creationId xmlns:p14="http://schemas.microsoft.com/office/powerpoint/2010/main" val="393485959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9940571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lue and black background&#10;&#10;Description automatically generated">
            <a:extLst>
              <a:ext uri="{FF2B5EF4-FFF2-40B4-BE49-F238E27FC236}">
                <a16:creationId xmlns:a16="http://schemas.microsoft.com/office/drawing/2014/main" id="{624DB3E3-8476-E50D-D114-0B2696B824C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95534" y="0"/>
            <a:ext cx="12287534" cy="6911738"/>
          </a:xfrm>
          <a:prstGeom prst="rect">
            <a:avLst/>
          </a:prstGeom>
        </p:spPr>
      </p:pic>
      <p:sp>
        <p:nvSpPr>
          <p:cNvPr id="21" name="Text Placeholder 18">
            <a:extLst>
              <a:ext uri="{FF2B5EF4-FFF2-40B4-BE49-F238E27FC236}">
                <a16:creationId xmlns:a16="http://schemas.microsoft.com/office/drawing/2014/main" id="{0D9EFFC0-C64D-6C7D-DDBB-9F1DD17EC27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11630" y="2291279"/>
            <a:ext cx="7345437" cy="2649953"/>
          </a:xfrm>
        </p:spPr>
        <p:txBody>
          <a:bodyPr wrap="square">
            <a:normAutofit/>
          </a:bodyPr>
          <a:lstStyle>
            <a:lvl1pPr>
              <a:spcBef>
                <a:spcPts val="0"/>
              </a:spcBef>
              <a:defRPr sz="4400"/>
            </a:lvl1pPr>
          </a:lstStyle>
          <a:p>
            <a:r>
              <a:rPr lang="en-GB" dirty="0"/>
              <a:t>Thank you</a:t>
            </a:r>
            <a:endParaRPr lang="en-IS" dirty="0"/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B1C41976-6714-95FE-8866-A6DBC065DE3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26775" y="217899"/>
            <a:ext cx="3103202" cy="10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924878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go 1A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blue and black diamond pattern&#10;&#10;Description automatically generated">
            <a:extLst>
              <a:ext uri="{FF2B5EF4-FFF2-40B4-BE49-F238E27FC236}">
                <a16:creationId xmlns:a16="http://schemas.microsoft.com/office/drawing/2014/main" id="{D8BB3589-A629-5793-E51B-ACD67A093E4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72788" y="-40943"/>
            <a:ext cx="12337577" cy="6939887"/>
          </a:xfrm>
          <a:prstGeom prst="rect">
            <a:avLst/>
          </a:prstGeom>
        </p:spPr>
      </p:pic>
      <p:pic>
        <p:nvPicPr>
          <p:cNvPr id="12" name="Graphic 11">
            <a:extLst>
              <a:ext uri="{FF2B5EF4-FFF2-40B4-BE49-F238E27FC236}">
                <a16:creationId xmlns:a16="http://schemas.microsoft.com/office/drawing/2014/main" id="{A398ED8D-7258-4E5A-8754-8EBED1B8001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859671" y="2298924"/>
            <a:ext cx="6494174" cy="2260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353886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go 2A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blue and black diamond pattern&#10;&#10;Description automatically generated">
            <a:extLst>
              <a:ext uri="{FF2B5EF4-FFF2-40B4-BE49-F238E27FC236}">
                <a16:creationId xmlns:a16="http://schemas.microsoft.com/office/drawing/2014/main" id="{F1442347-74B9-3945-A140-73E4885F36C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72788" y="-40943"/>
            <a:ext cx="12337577" cy="6939887"/>
          </a:xfrm>
          <a:prstGeom prst="rect">
            <a:avLst/>
          </a:prstGeom>
        </p:spPr>
      </p:pic>
      <p:pic>
        <p:nvPicPr>
          <p:cNvPr id="4" name="Graphic 3">
            <a:extLst>
              <a:ext uri="{FF2B5EF4-FFF2-40B4-BE49-F238E27FC236}">
                <a16:creationId xmlns:a16="http://schemas.microsoft.com/office/drawing/2014/main" id="{EB5046F1-A35B-D956-BDF7-0CFEE25AFE2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280581" y="2298925"/>
            <a:ext cx="7910535" cy="2260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239354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d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D1CA95A2-8D47-E343-6818-0429D6625E42}"/>
              </a:ext>
            </a:extLst>
          </p:cNvPr>
          <p:cNvGrpSpPr/>
          <p:nvPr userDrawn="1"/>
        </p:nvGrpSpPr>
        <p:grpSpPr>
          <a:xfrm>
            <a:off x="2115733" y="2576082"/>
            <a:ext cx="7960534" cy="1375945"/>
            <a:chOff x="2115733" y="2576082"/>
            <a:chExt cx="7960534" cy="1375945"/>
          </a:xfrm>
        </p:grpSpPr>
        <p:pic>
          <p:nvPicPr>
            <p:cNvPr id="3" name="Graphic 2">
              <a:extLst>
                <a:ext uri="{FF2B5EF4-FFF2-40B4-BE49-F238E27FC236}">
                  <a16:creationId xmlns:a16="http://schemas.microsoft.com/office/drawing/2014/main" id="{80652FA8-18F8-EC31-D4DC-1B748243925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2115733" y="2576082"/>
              <a:ext cx="3693333" cy="1375945"/>
            </a:xfrm>
            <a:prstGeom prst="rect">
              <a:avLst/>
            </a:prstGeom>
          </p:spPr>
        </p:pic>
        <p:pic>
          <p:nvPicPr>
            <p:cNvPr id="5" name="Graphic 4">
              <a:extLst>
                <a:ext uri="{FF2B5EF4-FFF2-40B4-BE49-F238E27FC236}">
                  <a16:creationId xmlns:a16="http://schemas.microsoft.com/office/drawing/2014/main" id="{7556C7A0-0BA3-C3D0-E90F-AAF50570053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6257442" y="2577179"/>
              <a:ext cx="3818825" cy="1374848"/>
            </a:xfrm>
            <a:prstGeom prst="rect">
              <a:avLst/>
            </a:prstGeom>
          </p:spPr>
        </p:pic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F1209025-B16A-BA67-E7BA-711440BD6584}"/>
              </a:ext>
            </a:extLst>
          </p:cNvPr>
          <p:cNvSpPr txBox="1"/>
          <p:nvPr userDrawn="1"/>
        </p:nvSpPr>
        <p:spPr>
          <a:xfrm>
            <a:off x="3962400" y="6081889"/>
            <a:ext cx="4064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dirty="0"/>
              <a:t>n</a:t>
            </a:r>
            <a:r>
              <a:rPr lang="en-IS" sz="2000" dirty="0"/>
              <a:t>eurotech.eu</a:t>
            </a:r>
          </a:p>
        </p:txBody>
      </p:sp>
    </p:spTree>
    <p:extLst>
      <p:ext uri="{BB962C8B-B14F-4D97-AF65-F5344CB8AC3E}">
        <p14:creationId xmlns:p14="http://schemas.microsoft.com/office/powerpoint/2010/main" val="35866585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C73617F-A663-87C6-3687-BBB5487B72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1632" y="381000"/>
            <a:ext cx="7641768" cy="11684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sv-SE"/>
              <a:t>Klicka här för att ändra mall för rubrikformat</a:t>
            </a:r>
            <a:endParaRPr lang="en-I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587D106-B00B-52D9-AD91-AC56A96370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1632" y="1733550"/>
            <a:ext cx="6788578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I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6F6312C-47C4-6BDD-69EB-7052FB089A1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857873" y="64816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0" i="0">
                <a:solidFill>
                  <a:schemeClr val="accent2"/>
                </a:solidFill>
                <a:latin typeface="+mn-lt"/>
              </a:defRPr>
            </a:lvl1pPr>
          </a:lstStyle>
          <a:p>
            <a:fld id="{0C7B463C-79CB-0043-AB27-5A889335CA16}" type="datetime3">
              <a:rPr lang="en-US" smtClean="0"/>
              <a:pPr/>
              <a:t>3 September 2024</a:t>
            </a:fld>
            <a:endParaRPr lang="en-IS" dirty="0"/>
          </a:p>
        </p:txBody>
      </p:sp>
    </p:spTree>
    <p:extLst>
      <p:ext uri="{BB962C8B-B14F-4D97-AF65-F5344CB8AC3E}">
        <p14:creationId xmlns:p14="http://schemas.microsoft.com/office/powerpoint/2010/main" val="10390220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0" r:id="rId3"/>
    <p:sldLayoutId id="2147483660" r:id="rId4"/>
    <p:sldLayoutId id="2147483661" r:id="rId5"/>
    <p:sldLayoutId id="2147483657" r:id="rId6"/>
    <p:sldLayoutId id="2147483652" r:id="rId7"/>
    <p:sldLayoutId id="2147483656" r:id="rId8"/>
    <p:sldLayoutId id="2147483667" r:id="rId9"/>
    <p:sldLayoutId id="2147483668" r:id="rId10"/>
    <p:sldLayoutId id="2147483669" r:id="rId11"/>
    <p:sldLayoutId id="2147483654" r:id="rId12"/>
    <p:sldLayoutId id="2147483655" r:id="rId13"/>
    <p:sldLayoutId id="2147483658" r:id="rId14"/>
    <p:sldLayoutId id="2147483662" r:id="rId15"/>
    <p:sldLayoutId id="2147483663" r:id="rId16"/>
    <p:sldLayoutId id="2147483666" r:id="rId17"/>
  </p:sldLayoutIdLst>
  <p:hf sldNum="0" hdr="0" ftr="0"/>
  <p:txStyles>
    <p:titleStyle>
      <a:lvl1pPr algn="l" defTabSz="914400" rtl="0" eaLnBrk="1" latinLnBrk="0" hangingPunct="1">
        <a:lnSpc>
          <a:spcPct val="100000"/>
        </a:lnSpc>
        <a:spcBef>
          <a:spcPts val="100"/>
        </a:spcBef>
        <a:buNone/>
        <a:defRPr sz="2800" b="0" i="0" u="none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None/>
        <a:defRPr sz="2000" b="0" i="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1pPr>
      <a:lvl2pPr marL="457200" indent="0" algn="l" defTabSz="914400" rtl="0" eaLnBrk="1" latinLnBrk="0" hangingPunct="1">
        <a:lnSpc>
          <a:spcPct val="90000"/>
        </a:lnSpc>
        <a:spcBef>
          <a:spcPts val="500"/>
        </a:spcBef>
        <a:buClr>
          <a:schemeClr val="accent2"/>
        </a:buClr>
        <a:buFont typeface="Arial" panose="020B0604020202020204" pitchFamily="34" charset="0"/>
        <a:buNone/>
        <a:defRPr sz="1800" b="0" i="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2pPr>
      <a:lvl3pPr marL="914400" indent="0" algn="l" defTabSz="914400" rtl="0" eaLnBrk="1" latinLnBrk="0" hangingPunct="1">
        <a:lnSpc>
          <a:spcPct val="90000"/>
        </a:lnSpc>
        <a:spcBef>
          <a:spcPts val="500"/>
        </a:spcBef>
        <a:buClr>
          <a:schemeClr val="accent2"/>
        </a:buClr>
        <a:buFont typeface="Arial" panose="020B0604020202020204" pitchFamily="34" charset="0"/>
        <a:buNone/>
        <a:defRPr sz="1800" b="0" i="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3pPr>
      <a:lvl4pPr marL="1371600" indent="0" algn="l" defTabSz="914400" rtl="0" eaLnBrk="1" latinLnBrk="0" hangingPunct="1">
        <a:lnSpc>
          <a:spcPct val="90000"/>
        </a:lnSpc>
        <a:spcBef>
          <a:spcPts val="500"/>
        </a:spcBef>
        <a:buClr>
          <a:schemeClr val="accent2"/>
        </a:buClr>
        <a:buFont typeface="Arial" panose="020B0604020202020204" pitchFamily="34" charset="0"/>
        <a:buNone/>
        <a:defRPr sz="1600" b="0" i="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4pPr>
      <a:lvl5pPr marL="1828800" indent="0" algn="l" defTabSz="914400" rtl="0" eaLnBrk="1" latinLnBrk="0" hangingPunct="1">
        <a:lnSpc>
          <a:spcPct val="90000"/>
        </a:lnSpc>
        <a:spcBef>
          <a:spcPts val="500"/>
        </a:spcBef>
        <a:buClr>
          <a:schemeClr val="accent2"/>
        </a:buClr>
        <a:buFont typeface="Arial" panose="020B0604020202020204" pitchFamily="34" charset="0"/>
        <a:buNone/>
        <a:defRPr sz="1400" b="0" i="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I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3.svg"/><Relationship Id="rId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44D807CD-1542-C002-25CF-9574B3F604D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sv-SE" dirty="0"/>
              <a:t>TITLE</a:t>
            </a:r>
            <a:endParaRPr lang="en-I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128A0DA-7B5F-53AD-BACF-F2B07A0A53E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I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5098397-16AF-FB5A-04C6-E4BABAC60BA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sv-SE" dirty="0"/>
              <a:t>DATE</a:t>
            </a:r>
            <a:endParaRPr lang="en-IS" dirty="0"/>
          </a:p>
        </p:txBody>
      </p:sp>
    </p:spTree>
    <p:extLst>
      <p:ext uri="{BB962C8B-B14F-4D97-AF65-F5344CB8AC3E}">
        <p14:creationId xmlns:p14="http://schemas.microsoft.com/office/powerpoint/2010/main" val="12104257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799292DF-0D6D-2F08-7E53-412222157E9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IS" dirty="0"/>
              <a:t>Title of chapter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CD5FED5-7A09-CEB6-9C4D-77AE6C0D0CD1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90C9CFA1-DDF9-F743-8316-AD3C46E1D722}" type="datetime3">
              <a:rPr lang="en-US" smtClean="0"/>
              <a:t>3 September 2024</a:t>
            </a:fld>
            <a:endParaRPr lang="en-IS" dirty="0"/>
          </a:p>
        </p:txBody>
      </p:sp>
    </p:spTree>
    <p:extLst>
      <p:ext uri="{BB962C8B-B14F-4D97-AF65-F5344CB8AC3E}">
        <p14:creationId xmlns:p14="http://schemas.microsoft.com/office/powerpoint/2010/main" val="17067865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218846-1E31-3115-7097-D02EC567DF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S" dirty="0"/>
              <a:t>Text slide title (max 2 lines)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8378BC-F619-AAD0-8AB9-F7726EED14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Lorem ipsum </a:t>
            </a:r>
            <a:r>
              <a:rPr lang="en-GB" dirty="0" err="1"/>
              <a:t>dolor</a:t>
            </a:r>
            <a:r>
              <a:rPr lang="en-GB" dirty="0"/>
              <a:t> sit </a:t>
            </a:r>
            <a:r>
              <a:rPr lang="en-GB" dirty="0" err="1"/>
              <a:t>amet</a:t>
            </a:r>
            <a:r>
              <a:rPr lang="en-GB" dirty="0"/>
              <a:t>, </a:t>
            </a:r>
            <a:r>
              <a:rPr lang="en-GB" dirty="0" err="1"/>
              <a:t>consectetur</a:t>
            </a:r>
            <a:r>
              <a:rPr lang="en-GB" dirty="0"/>
              <a:t> </a:t>
            </a:r>
            <a:r>
              <a:rPr lang="en-GB" dirty="0" err="1"/>
              <a:t>adipiscing</a:t>
            </a:r>
            <a:r>
              <a:rPr lang="en-GB" dirty="0"/>
              <a:t> </a:t>
            </a:r>
            <a:r>
              <a:rPr lang="en-GB" dirty="0" err="1"/>
              <a:t>elit</a:t>
            </a:r>
            <a:r>
              <a:rPr lang="en-GB" dirty="0"/>
              <a:t>, </a:t>
            </a:r>
            <a:r>
              <a:rPr lang="en-GB" dirty="0" err="1"/>
              <a:t>sed</a:t>
            </a:r>
            <a:r>
              <a:rPr lang="en-GB" dirty="0"/>
              <a:t> do </a:t>
            </a:r>
            <a:r>
              <a:rPr lang="en-GB" dirty="0" err="1"/>
              <a:t>eiusmod</a:t>
            </a:r>
            <a:r>
              <a:rPr lang="en-GB" dirty="0"/>
              <a:t> </a:t>
            </a:r>
            <a:r>
              <a:rPr lang="en-GB" dirty="0" err="1"/>
              <a:t>tempor</a:t>
            </a:r>
            <a:r>
              <a:rPr lang="en-GB" dirty="0"/>
              <a:t> </a:t>
            </a:r>
            <a:r>
              <a:rPr lang="en-GB" dirty="0" err="1"/>
              <a:t>incididunt</a:t>
            </a:r>
            <a:r>
              <a:rPr lang="en-GB" dirty="0"/>
              <a:t> </a:t>
            </a:r>
            <a:r>
              <a:rPr lang="en-GB" dirty="0" err="1"/>
              <a:t>ut</a:t>
            </a:r>
            <a:r>
              <a:rPr lang="en-GB" dirty="0"/>
              <a:t> labore et dolore magna </a:t>
            </a:r>
            <a:r>
              <a:rPr lang="en-GB" dirty="0" err="1"/>
              <a:t>aliqua</a:t>
            </a:r>
            <a:r>
              <a:rPr lang="en-GB" dirty="0"/>
              <a:t>. Ut </a:t>
            </a:r>
            <a:r>
              <a:rPr lang="en-GB" dirty="0" err="1"/>
              <a:t>enim</a:t>
            </a:r>
            <a:r>
              <a:rPr lang="en-GB" dirty="0"/>
              <a:t> ad minim </a:t>
            </a:r>
            <a:r>
              <a:rPr lang="en-GB" dirty="0" err="1"/>
              <a:t>veniam</a:t>
            </a:r>
            <a:r>
              <a:rPr lang="en-GB" dirty="0"/>
              <a:t>, </a:t>
            </a:r>
            <a:r>
              <a:rPr lang="en-GB" dirty="0" err="1"/>
              <a:t>quis</a:t>
            </a:r>
            <a:r>
              <a:rPr lang="en-GB" dirty="0"/>
              <a:t> </a:t>
            </a:r>
            <a:r>
              <a:rPr lang="en-GB" dirty="0" err="1"/>
              <a:t>nostrud</a:t>
            </a:r>
            <a:r>
              <a:rPr lang="en-GB" dirty="0"/>
              <a:t> exercitation </a:t>
            </a:r>
            <a:r>
              <a:rPr lang="en-GB" dirty="0" err="1"/>
              <a:t>ullamco</a:t>
            </a:r>
            <a:r>
              <a:rPr lang="en-GB" dirty="0"/>
              <a:t> </a:t>
            </a:r>
            <a:r>
              <a:rPr lang="en-GB" dirty="0" err="1"/>
              <a:t>laboris</a:t>
            </a:r>
            <a:r>
              <a:rPr lang="en-GB" dirty="0"/>
              <a:t> nisi </a:t>
            </a:r>
            <a:r>
              <a:rPr lang="en-GB" dirty="0" err="1"/>
              <a:t>ut</a:t>
            </a:r>
            <a:r>
              <a:rPr lang="en-GB" dirty="0"/>
              <a:t> </a:t>
            </a:r>
            <a:r>
              <a:rPr lang="en-GB" dirty="0" err="1"/>
              <a:t>aliquip</a:t>
            </a:r>
            <a:r>
              <a:rPr lang="en-GB" dirty="0"/>
              <a:t> ex </a:t>
            </a:r>
            <a:r>
              <a:rPr lang="en-GB" dirty="0" err="1"/>
              <a:t>ea</a:t>
            </a:r>
            <a:r>
              <a:rPr lang="en-GB" dirty="0"/>
              <a:t> </a:t>
            </a:r>
            <a:r>
              <a:rPr lang="en-GB" dirty="0" err="1"/>
              <a:t>commodo</a:t>
            </a:r>
            <a:r>
              <a:rPr lang="en-GB" dirty="0"/>
              <a:t> </a:t>
            </a:r>
            <a:r>
              <a:rPr lang="en-GB" dirty="0" err="1"/>
              <a:t>consequat</a:t>
            </a:r>
            <a:r>
              <a:rPr lang="en-GB" dirty="0"/>
              <a:t>.</a:t>
            </a:r>
          </a:p>
          <a:p>
            <a:endParaRPr lang="en-GB" dirty="0"/>
          </a:p>
          <a:p>
            <a:r>
              <a:rPr lang="en-GB" dirty="0"/>
              <a:t>Lorem ipsum </a:t>
            </a:r>
            <a:r>
              <a:rPr lang="en-GB" dirty="0" err="1"/>
              <a:t>dolor</a:t>
            </a:r>
            <a:r>
              <a:rPr lang="en-GB" dirty="0"/>
              <a:t> sit </a:t>
            </a:r>
            <a:r>
              <a:rPr lang="en-GB" dirty="0" err="1"/>
              <a:t>amet</a:t>
            </a:r>
            <a:r>
              <a:rPr lang="en-GB" dirty="0"/>
              <a:t>, </a:t>
            </a:r>
            <a:r>
              <a:rPr lang="en-GB" dirty="0" err="1"/>
              <a:t>consectetur</a:t>
            </a:r>
            <a:r>
              <a:rPr lang="en-GB" dirty="0"/>
              <a:t> </a:t>
            </a:r>
            <a:r>
              <a:rPr lang="en-GB" dirty="0" err="1"/>
              <a:t>adipiscing</a:t>
            </a:r>
            <a:r>
              <a:rPr lang="en-GB" dirty="0"/>
              <a:t> </a:t>
            </a:r>
            <a:r>
              <a:rPr lang="en-GB" dirty="0" err="1"/>
              <a:t>elit</a:t>
            </a:r>
            <a:r>
              <a:rPr lang="en-GB" dirty="0"/>
              <a:t>, </a:t>
            </a:r>
            <a:r>
              <a:rPr lang="en-GB" dirty="0" err="1"/>
              <a:t>sed</a:t>
            </a:r>
            <a:r>
              <a:rPr lang="en-GB" dirty="0"/>
              <a:t> do </a:t>
            </a:r>
            <a:r>
              <a:rPr lang="en-GB" dirty="0" err="1"/>
              <a:t>eiusmod</a:t>
            </a:r>
            <a:r>
              <a:rPr lang="en-GB" dirty="0"/>
              <a:t> </a:t>
            </a:r>
            <a:r>
              <a:rPr lang="en-GB" dirty="0" err="1"/>
              <a:t>tempor</a:t>
            </a:r>
            <a:r>
              <a:rPr lang="en-GB" dirty="0"/>
              <a:t> </a:t>
            </a:r>
            <a:r>
              <a:rPr lang="en-GB" dirty="0" err="1"/>
              <a:t>incidi</a:t>
            </a:r>
            <a:r>
              <a:rPr lang="en-GB" dirty="0"/>
              <a:t> </a:t>
            </a:r>
            <a:r>
              <a:rPr lang="en-GB" dirty="0" err="1"/>
              <a:t>dunt</a:t>
            </a:r>
            <a:r>
              <a:rPr lang="en-GB" dirty="0"/>
              <a:t> </a:t>
            </a:r>
            <a:r>
              <a:rPr lang="en-GB" dirty="0" err="1"/>
              <a:t>ut</a:t>
            </a:r>
            <a:r>
              <a:rPr lang="en-GB" dirty="0"/>
              <a:t> labore et dolore magna </a:t>
            </a:r>
            <a:r>
              <a:rPr lang="en-GB" dirty="0" err="1"/>
              <a:t>aliqua</a:t>
            </a:r>
            <a:r>
              <a:rPr lang="en-GB" dirty="0"/>
              <a:t>.</a:t>
            </a:r>
            <a:endParaRPr lang="en-I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B2917FE-5184-3C49-02CD-B959F9C76B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7B463C-79CB-0043-AB27-5A889335CA16}" type="datetime3">
              <a:rPr lang="en-US" smtClean="0"/>
              <a:t>3 September 2024</a:t>
            </a:fld>
            <a:endParaRPr lang="en-IS" dirty="0"/>
          </a:p>
        </p:txBody>
      </p:sp>
    </p:spTree>
    <p:extLst>
      <p:ext uri="{BB962C8B-B14F-4D97-AF65-F5344CB8AC3E}">
        <p14:creationId xmlns:p14="http://schemas.microsoft.com/office/powerpoint/2010/main" val="23933535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6351EA-1CFF-D65B-ACE7-74316DEAD4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S" dirty="0"/>
              <a:t>2 columns text slide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09E436A-1146-03E7-45FF-B88FDB0B1C29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4B78993-2EFA-D742-9CBE-D8722C593439}" type="datetime3">
              <a:rPr lang="en-US" smtClean="0"/>
              <a:t>3 September 2024</a:t>
            </a:fld>
            <a:endParaRPr lang="en-I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71F232D-BE3F-C7CB-A241-E11B46D42E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Lorem ipsum </a:t>
            </a:r>
            <a:r>
              <a:rPr lang="en-GB" dirty="0" err="1"/>
              <a:t>dolor</a:t>
            </a:r>
            <a:r>
              <a:rPr lang="en-GB" dirty="0"/>
              <a:t> sit </a:t>
            </a:r>
            <a:r>
              <a:rPr lang="en-GB" dirty="0" err="1"/>
              <a:t>amet</a:t>
            </a:r>
            <a:r>
              <a:rPr lang="en-GB" dirty="0"/>
              <a:t>, </a:t>
            </a:r>
            <a:r>
              <a:rPr lang="en-GB" dirty="0" err="1"/>
              <a:t>consectetur</a:t>
            </a:r>
            <a:r>
              <a:rPr lang="en-GB" dirty="0"/>
              <a:t> </a:t>
            </a:r>
            <a:r>
              <a:rPr lang="en-GB" dirty="0" err="1"/>
              <a:t>adipiscing</a:t>
            </a:r>
            <a:r>
              <a:rPr lang="en-GB" dirty="0"/>
              <a:t> </a:t>
            </a:r>
            <a:r>
              <a:rPr lang="en-GB" dirty="0" err="1"/>
              <a:t>elit</a:t>
            </a:r>
            <a:r>
              <a:rPr lang="en-GB" dirty="0"/>
              <a:t>, </a:t>
            </a:r>
            <a:r>
              <a:rPr lang="en-GB" dirty="0" err="1"/>
              <a:t>sed</a:t>
            </a:r>
            <a:r>
              <a:rPr lang="en-GB" dirty="0"/>
              <a:t> do </a:t>
            </a:r>
            <a:r>
              <a:rPr lang="en-GB" dirty="0" err="1"/>
              <a:t>eiusmod</a:t>
            </a:r>
            <a:r>
              <a:rPr lang="en-GB" dirty="0"/>
              <a:t> </a:t>
            </a:r>
            <a:r>
              <a:rPr lang="en-GB" dirty="0" err="1"/>
              <a:t>tempor</a:t>
            </a:r>
            <a:r>
              <a:rPr lang="en-GB" dirty="0"/>
              <a:t> </a:t>
            </a:r>
            <a:r>
              <a:rPr lang="en-GB" dirty="0" err="1"/>
              <a:t>incididunt</a:t>
            </a:r>
            <a:r>
              <a:rPr lang="en-GB" dirty="0"/>
              <a:t> </a:t>
            </a:r>
            <a:r>
              <a:rPr lang="en-GB" dirty="0" err="1"/>
              <a:t>ut</a:t>
            </a:r>
            <a:r>
              <a:rPr lang="en-GB" dirty="0"/>
              <a:t> labore et dolore magna </a:t>
            </a:r>
            <a:r>
              <a:rPr lang="en-GB" dirty="0" err="1"/>
              <a:t>aliqua</a:t>
            </a:r>
            <a:r>
              <a:rPr lang="en-GB" dirty="0"/>
              <a:t>. </a:t>
            </a:r>
          </a:p>
          <a:p>
            <a:r>
              <a:rPr lang="en-GB" dirty="0"/>
              <a:t>Ut </a:t>
            </a:r>
            <a:r>
              <a:rPr lang="en-GB" dirty="0" err="1"/>
              <a:t>enim</a:t>
            </a:r>
            <a:r>
              <a:rPr lang="en-GB" dirty="0"/>
              <a:t> ad minim </a:t>
            </a:r>
            <a:r>
              <a:rPr lang="en-GB" dirty="0" err="1"/>
              <a:t>veniam</a:t>
            </a:r>
            <a:r>
              <a:rPr lang="en-GB" dirty="0"/>
              <a:t>, </a:t>
            </a:r>
            <a:r>
              <a:rPr lang="en-GB" dirty="0" err="1"/>
              <a:t>quis</a:t>
            </a:r>
            <a:r>
              <a:rPr lang="en-GB" dirty="0"/>
              <a:t> </a:t>
            </a:r>
            <a:r>
              <a:rPr lang="en-GB" dirty="0" err="1"/>
              <a:t>nostrud</a:t>
            </a:r>
            <a:r>
              <a:rPr lang="en-GB" dirty="0"/>
              <a:t> exercitation </a:t>
            </a:r>
            <a:r>
              <a:rPr lang="en-GB" dirty="0" err="1"/>
              <a:t>ullamco</a:t>
            </a:r>
            <a:r>
              <a:rPr lang="en-GB" dirty="0"/>
              <a:t> </a:t>
            </a:r>
            <a:r>
              <a:rPr lang="en-GB" dirty="0" err="1"/>
              <a:t>laboris</a:t>
            </a:r>
            <a:r>
              <a:rPr lang="en-GB" dirty="0"/>
              <a:t> nisi </a:t>
            </a:r>
            <a:r>
              <a:rPr lang="en-GB" dirty="0" err="1"/>
              <a:t>ut</a:t>
            </a:r>
            <a:r>
              <a:rPr lang="en-GB" dirty="0"/>
              <a:t> </a:t>
            </a:r>
            <a:r>
              <a:rPr lang="en-GB" dirty="0" err="1"/>
              <a:t>aliquip</a:t>
            </a:r>
            <a:r>
              <a:rPr lang="en-GB" dirty="0"/>
              <a:t> </a:t>
            </a:r>
          </a:p>
          <a:p>
            <a:r>
              <a:rPr lang="en-GB" dirty="0"/>
              <a:t>ex </a:t>
            </a:r>
            <a:r>
              <a:rPr lang="en-GB" dirty="0" err="1"/>
              <a:t>ea</a:t>
            </a:r>
            <a:r>
              <a:rPr lang="en-GB" dirty="0"/>
              <a:t> </a:t>
            </a:r>
            <a:r>
              <a:rPr lang="en-GB" dirty="0" err="1"/>
              <a:t>commodo</a:t>
            </a:r>
            <a:r>
              <a:rPr lang="en-GB" dirty="0"/>
              <a:t> </a:t>
            </a:r>
            <a:r>
              <a:rPr lang="en-GB" dirty="0" err="1"/>
              <a:t>consequat</a:t>
            </a:r>
            <a:r>
              <a:rPr lang="en-GB" dirty="0"/>
              <a:t>.</a:t>
            </a:r>
            <a:endParaRPr lang="en-I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D4FC4C3E-1D62-31E1-4CB6-0D05857CA5FA}"/>
              </a:ext>
            </a:extLst>
          </p:cNvPr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r>
              <a:rPr lang="en-GB" dirty="0"/>
              <a:t>Lorem ipsum </a:t>
            </a:r>
            <a:r>
              <a:rPr lang="en-GB" dirty="0" err="1"/>
              <a:t>dolor</a:t>
            </a:r>
            <a:r>
              <a:rPr lang="en-GB" dirty="0"/>
              <a:t> sit </a:t>
            </a:r>
            <a:r>
              <a:rPr lang="en-GB" dirty="0" err="1"/>
              <a:t>amet</a:t>
            </a:r>
            <a:r>
              <a:rPr lang="en-GB" dirty="0"/>
              <a:t>, </a:t>
            </a:r>
            <a:r>
              <a:rPr lang="en-GB" dirty="0" err="1"/>
              <a:t>consectetur</a:t>
            </a:r>
            <a:r>
              <a:rPr lang="en-GB" dirty="0"/>
              <a:t> </a:t>
            </a:r>
            <a:r>
              <a:rPr lang="en-GB" dirty="0" err="1"/>
              <a:t>adipiscing</a:t>
            </a:r>
            <a:r>
              <a:rPr lang="en-GB" dirty="0"/>
              <a:t> </a:t>
            </a:r>
            <a:r>
              <a:rPr lang="en-GB" dirty="0" err="1"/>
              <a:t>elit</a:t>
            </a:r>
            <a:r>
              <a:rPr lang="en-GB" dirty="0"/>
              <a:t>, </a:t>
            </a:r>
            <a:r>
              <a:rPr lang="en-GB" dirty="0" err="1"/>
              <a:t>sed</a:t>
            </a:r>
            <a:r>
              <a:rPr lang="en-GB" dirty="0"/>
              <a:t> do </a:t>
            </a:r>
            <a:r>
              <a:rPr lang="en-GB" dirty="0" err="1"/>
              <a:t>eiusmod</a:t>
            </a:r>
            <a:r>
              <a:rPr lang="en-GB" dirty="0"/>
              <a:t> </a:t>
            </a:r>
            <a:r>
              <a:rPr lang="en-GB" dirty="0" err="1"/>
              <a:t>tempor</a:t>
            </a:r>
            <a:r>
              <a:rPr lang="en-GB" dirty="0"/>
              <a:t> </a:t>
            </a:r>
            <a:r>
              <a:rPr lang="en-GB" dirty="0" err="1"/>
              <a:t>incididunt</a:t>
            </a:r>
            <a:r>
              <a:rPr lang="en-GB" dirty="0"/>
              <a:t> </a:t>
            </a:r>
            <a:r>
              <a:rPr lang="en-GB" dirty="0" err="1"/>
              <a:t>ut</a:t>
            </a:r>
            <a:r>
              <a:rPr lang="en-GB" dirty="0"/>
              <a:t> labore et dolore magna </a:t>
            </a:r>
            <a:r>
              <a:rPr lang="en-GB" dirty="0" err="1"/>
              <a:t>aliqua</a:t>
            </a:r>
            <a:r>
              <a:rPr lang="en-GB" dirty="0"/>
              <a:t>. </a:t>
            </a:r>
          </a:p>
          <a:p>
            <a:r>
              <a:rPr lang="en-GB" dirty="0"/>
              <a:t>Ut </a:t>
            </a:r>
            <a:r>
              <a:rPr lang="en-GB" dirty="0" err="1"/>
              <a:t>enim</a:t>
            </a:r>
            <a:r>
              <a:rPr lang="en-GB" dirty="0"/>
              <a:t> ad minim </a:t>
            </a:r>
            <a:r>
              <a:rPr lang="en-GB" dirty="0" err="1"/>
              <a:t>veniam</a:t>
            </a:r>
            <a:r>
              <a:rPr lang="en-GB" dirty="0"/>
              <a:t>, </a:t>
            </a:r>
            <a:r>
              <a:rPr lang="en-GB" dirty="0" err="1"/>
              <a:t>quis</a:t>
            </a:r>
            <a:r>
              <a:rPr lang="en-GB" dirty="0"/>
              <a:t> </a:t>
            </a:r>
            <a:r>
              <a:rPr lang="en-GB" dirty="0" err="1"/>
              <a:t>nostrud</a:t>
            </a:r>
            <a:r>
              <a:rPr lang="en-GB" dirty="0"/>
              <a:t> exercitation </a:t>
            </a:r>
            <a:r>
              <a:rPr lang="en-GB" dirty="0" err="1"/>
              <a:t>ullamco</a:t>
            </a:r>
            <a:r>
              <a:rPr lang="en-GB" dirty="0"/>
              <a:t> </a:t>
            </a:r>
            <a:r>
              <a:rPr lang="en-GB" dirty="0" err="1"/>
              <a:t>laboris</a:t>
            </a:r>
            <a:r>
              <a:rPr lang="en-GB" dirty="0"/>
              <a:t> nisi </a:t>
            </a:r>
            <a:r>
              <a:rPr lang="en-GB" dirty="0" err="1"/>
              <a:t>ut</a:t>
            </a:r>
            <a:r>
              <a:rPr lang="en-GB" dirty="0"/>
              <a:t> </a:t>
            </a:r>
            <a:r>
              <a:rPr lang="en-GB" dirty="0" err="1"/>
              <a:t>aliquip</a:t>
            </a:r>
            <a:r>
              <a:rPr lang="en-GB" dirty="0"/>
              <a:t> </a:t>
            </a:r>
          </a:p>
          <a:p>
            <a:r>
              <a:rPr lang="en-GB" dirty="0"/>
              <a:t>ex </a:t>
            </a:r>
            <a:r>
              <a:rPr lang="en-GB" dirty="0" err="1"/>
              <a:t>ea</a:t>
            </a:r>
            <a:r>
              <a:rPr lang="en-GB" dirty="0"/>
              <a:t> </a:t>
            </a:r>
            <a:r>
              <a:rPr lang="en-GB" dirty="0" err="1"/>
              <a:t>commodo</a:t>
            </a:r>
            <a:r>
              <a:rPr lang="en-GB" dirty="0"/>
              <a:t> </a:t>
            </a:r>
            <a:r>
              <a:rPr lang="en-GB" dirty="0" err="1"/>
              <a:t>consequat</a:t>
            </a:r>
            <a:r>
              <a:rPr lang="en-GB" dirty="0"/>
              <a:t>.</a:t>
            </a:r>
            <a:endParaRPr lang="en-IS" dirty="0"/>
          </a:p>
        </p:txBody>
      </p:sp>
    </p:spTree>
    <p:extLst>
      <p:ext uri="{BB962C8B-B14F-4D97-AF65-F5344CB8AC3E}">
        <p14:creationId xmlns:p14="http://schemas.microsoft.com/office/powerpoint/2010/main" val="40179494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3500BF-E0A7-12F5-438F-89A49083E3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S" dirty="0"/>
              <a:t>Text + picture slide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3E4B28-0C45-365B-F583-552B22A6DC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Lorem ipsum </a:t>
            </a:r>
            <a:r>
              <a:rPr lang="en-GB" dirty="0" err="1"/>
              <a:t>dolor</a:t>
            </a:r>
            <a:r>
              <a:rPr lang="en-GB" dirty="0"/>
              <a:t> sit </a:t>
            </a:r>
            <a:r>
              <a:rPr lang="en-GB" dirty="0" err="1"/>
              <a:t>amet</a:t>
            </a:r>
            <a:r>
              <a:rPr lang="en-GB" dirty="0"/>
              <a:t>, </a:t>
            </a:r>
            <a:r>
              <a:rPr lang="en-GB" dirty="0" err="1"/>
              <a:t>consectetur</a:t>
            </a:r>
            <a:r>
              <a:rPr lang="en-GB" dirty="0"/>
              <a:t> </a:t>
            </a:r>
            <a:r>
              <a:rPr lang="en-GB" dirty="0" err="1"/>
              <a:t>adipiscing</a:t>
            </a:r>
            <a:r>
              <a:rPr lang="en-GB" dirty="0"/>
              <a:t> </a:t>
            </a:r>
            <a:r>
              <a:rPr lang="en-GB" dirty="0" err="1"/>
              <a:t>elit</a:t>
            </a:r>
            <a:r>
              <a:rPr lang="en-GB" dirty="0"/>
              <a:t>, </a:t>
            </a:r>
            <a:r>
              <a:rPr lang="en-GB" dirty="0" err="1"/>
              <a:t>sed</a:t>
            </a:r>
            <a:r>
              <a:rPr lang="en-GB" dirty="0"/>
              <a:t> do </a:t>
            </a:r>
            <a:r>
              <a:rPr lang="en-GB" dirty="0" err="1"/>
              <a:t>eiusmod</a:t>
            </a:r>
            <a:r>
              <a:rPr lang="en-GB" dirty="0"/>
              <a:t> </a:t>
            </a:r>
            <a:r>
              <a:rPr lang="en-GB" dirty="0" err="1"/>
              <a:t>tempor</a:t>
            </a:r>
            <a:r>
              <a:rPr lang="en-GB" dirty="0"/>
              <a:t> </a:t>
            </a:r>
            <a:r>
              <a:rPr lang="en-GB" dirty="0" err="1"/>
              <a:t>incididunt</a:t>
            </a:r>
            <a:r>
              <a:rPr lang="en-GB" dirty="0"/>
              <a:t> </a:t>
            </a:r>
            <a:r>
              <a:rPr lang="en-GB" dirty="0" err="1"/>
              <a:t>ut</a:t>
            </a:r>
            <a:r>
              <a:rPr lang="en-GB" dirty="0"/>
              <a:t> labore et dolore magna </a:t>
            </a:r>
            <a:r>
              <a:rPr lang="en-GB" dirty="0" err="1"/>
              <a:t>aliqua</a:t>
            </a:r>
            <a:r>
              <a:rPr lang="en-GB" dirty="0"/>
              <a:t>. Ut </a:t>
            </a:r>
            <a:r>
              <a:rPr lang="en-GB" dirty="0" err="1"/>
              <a:t>enim</a:t>
            </a:r>
            <a:r>
              <a:rPr lang="en-GB" dirty="0"/>
              <a:t> ad minim </a:t>
            </a:r>
            <a:r>
              <a:rPr lang="en-GB" dirty="0" err="1"/>
              <a:t>veniam</a:t>
            </a:r>
            <a:r>
              <a:rPr lang="en-GB" dirty="0"/>
              <a:t>, </a:t>
            </a:r>
            <a:r>
              <a:rPr lang="en-GB" dirty="0" err="1"/>
              <a:t>quis</a:t>
            </a:r>
            <a:r>
              <a:rPr lang="en-GB" dirty="0"/>
              <a:t> </a:t>
            </a:r>
            <a:r>
              <a:rPr lang="en-GB" dirty="0" err="1"/>
              <a:t>nostrud</a:t>
            </a:r>
            <a:r>
              <a:rPr lang="en-GB" dirty="0"/>
              <a:t> exercitation </a:t>
            </a:r>
            <a:r>
              <a:rPr lang="en-GB" dirty="0" err="1"/>
              <a:t>ullamco</a:t>
            </a:r>
            <a:r>
              <a:rPr lang="en-GB" dirty="0"/>
              <a:t> </a:t>
            </a:r>
            <a:r>
              <a:rPr lang="en-GB" dirty="0" err="1"/>
              <a:t>laboris</a:t>
            </a:r>
            <a:r>
              <a:rPr lang="en-GB" dirty="0"/>
              <a:t> nisi </a:t>
            </a:r>
            <a:r>
              <a:rPr lang="en-GB" dirty="0" err="1"/>
              <a:t>ut</a:t>
            </a:r>
            <a:r>
              <a:rPr lang="en-GB" dirty="0"/>
              <a:t> </a:t>
            </a:r>
            <a:r>
              <a:rPr lang="en-GB" dirty="0" err="1"/>
              <a:t>aliquip</a:t>
            </a:r>
            <a:r>
              <a:rPr lang="en-GB" dirty="0"/>
              <a:t> </a:t>
            </a:r>
          </a:p>
          <a:p>
            <a:r>
              <a:rPr lang="en-GB" dirty="0"/>
              <a:t>ex </a:t>
            </a:r>
            <a:r>
              <a:rPr lang="en-GB" dirty="0" err="1"/>
              <a:t>ea</a:t>
            </a:r>
            <a:r>
              <a:rPr lang="en-GB" dirty="0"/>
              <a:t> </a:t>
            </a:r>
            <a:r>
              <a:rPr lang="en-GB" dirty="0" err="1"/>
              <a:t>commodo</a:t>
            </a:r>
            <a:r>
              <a:rPr lang="en-GB" dirty="0"/>
              <a:t> </a:t>
            </a:r>
            <a:r>
              <a:rPr lang="en-GB" dirty="0" err="1"/>
              <a:t>consequat</a:t>
            </a:r>
            <a:r>
              <a:rPr lang="en-GB" dirty="0"/>
              <a:t>.</a:t>
            </a:r>
            <a:endParaRPr lang="en-IS" dirty="0"/>
          </a:p>
        </p:txBody>
      </p:sp>
      <p:pic>
        <p:nvPicPr>
          <p:cNvPr id="7" name="Picture Placeholder 6" descr="A close-up of a person using a microscope&#10;&#10;Description automatically generated">
            <a:extLst>
              <a:ext uri="{FF2B5EF4-FFF2-40B4-BE49-F238E27FC236}">
                <a16:creationId xmlns:a16="http://schemas.microsoft.com/office/drawing/2014/main" id="{924312C9-7BA8-66B6-37C3-AA45393EF5CA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2"/>
          <a:srcRect l="17247" r="17247"/>
          <a:stretch>
            <a:fillRect/>
          </a:stretch>
        </p:blipFill>
        <p:spPr/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6C1C273-05CC-BB8E-6B2B-B15F18840ACD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C1EAEE9-1C76-A04B-9094-4C9F73710CC0}" type="datetime3">
              <a:rPr lang="en-US" smtClean="0"/>
              <a:t>3 September 2024</a:t>
            </a:fld>
            <a:endParaRPr lang="en-IS" dirty="0"/>
          </a:p>
        </p:txBody>
      </p:sp>
    </p:spTree>
    <p:extLst>
      <p:ext uri="{BB962C8B-B14F-4D97-AF65-F5344CB8AC3E}">
        <p14:creationId xmlns:p14="http://schemas.microsoft.com/office/powerpoint/2010/main" val="23147720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FD2ECF-7A3B-B8EF-CB12-DD05C87DBA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S" dirty="0"/>
              <a:t>Bullets slide title (max 2 lines)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4BD4909-0FDA-8CC0-233A-70BFDC9A810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IS" dirty="0"/>
              <a:t>Lorem ipsum dolor sit amet</a:t>
            </a:r>
          </a:p>
          <a:p>
            <a:r>
              <a:rPr lang="en-IS" dirty="0"/>
              <a:t>Lorem ipsum dolor sit amet</a:t>
            </a:r>
          </a:p>
          <a:p>
            <a:r>
              <a:rPr lang="en-IS" dirty="0"/>
              <a:t>Lorem ipsum dolor sit amet</a:t>
            </a:r>
          </a:p>
          <a:p>
            <a:r>
              <a:rPr lang="en-IS" dirty="0"/>
              <a:t>Lorem ipsum dolor sit amet</a:t>
            </a:r>
          </a:p>
          <a:p>
            <a:r>
              <a:rPr lang="en-IS" dirty="0"/>
              <a:t>Lorem ipsum dolor sit amet</a:t>
            </a:r>
          </a:p>
          <a:p>
            <a:r>
              <a:rPr lang="en-IS" dirty="0"/>
              <a:t>Lorem ipsum dolor sit amet</a:t>
            </a:r>
          </a:p>
          <a:p>
            <a:endParaRPr lang="en-I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AC7AAB-C2FD-14CB-B73E-0C99D58B853A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F212CDE-366B-C94C-B7F5-4768BE0F15A2}" type="datetime3">
              <a:rPr lang="en-US" smtClean="0"/>
              <a:t>3 September 2024</a:t>
            </a:fld>
            <a:endParaRPr lang="en-IS" dirty="0"/>
          </a:p>
        </p:txBody>
      </p:sp>
    </p:spTree>
    <p:extLst>
      <p:ext uri="{BB962C8B-B14F-4D97-AF65-F5344CB8AC3E}">
        <p14:creationId xmlns:p14="http://schemas.microsoft.com/office/powerpoint/2010/main" val="24053109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EF0F32-F121-2FE9-A4C5-AD5575D935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S" dirty="0"/>
              <a:t>2 columns bullets slide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7207B1F-6B2B-FCA0-85B6-3A8AD252AAD3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3E37458-8988-1340-8B99-3F8865094B32}" type="datetime3">
              <a:rPr lang="en-US" smtClean="0"/>
              <a:t>3 September 2024</a:t>
            </a:fld>
            <a:endParaRPr lang="en-I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1E33EE5-6009-2239-16A8-56538BFD710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IS" dirty="0"/>
              <a:t>Lorem ipsum dolor sit amet</a:t>
            </a:r>
          </a:p>
          <a:p>
            <a:r>
              <a:rPr lang="en-IS" dirty="0"/>
              <a:t>Lorem ipsum dolor sit amet</a:t>
            </a:r>
          </a:p>
          <a:p>
            <a:r>
              <a:rPr lang="en-IS" dirty="0"/>
              <a:t>Lorem ipsum dolor sit amet</a:t>
            </a:r>
          </a:p>
          <a:p>
            <a:r>
              <a:rPr lang="en-IS" dirty="0"/>
              <a:t>Lorem ipsum dolor sit amet</a:t>
            </a:r>
          </a:p>
          <a:p>
            <a:r>
              <a:rPr lang="en-IS" dirty="0"/>
              <a:t>Lorem ipsum dolor sit amet</a:t>
            </a:r>
          </a:p>
          <a:p>
            <a:r>
              <a:rPr lang="en-IS" dirty="0"/>
              <a:t>Lorem ipsum dolor sit amet</a:t>
            </a:r>
          </a:p>
          <a:p>
            <a:endParaRPr lang="en-I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AA0B427-96AB-4454-1B45-716624C48BD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IS" dirty="0"/>
              <a:t>Lorem ipsum dolor sit amet</a:t>
            </a:r>
          </a:p>
          <a:p>
            <a:r>
              <a:rPr lang="en-IS" dirty="0"/>
              <a:t>Lorem ipsum dolor sit amet</a:t>
            </a:r>
          </a:p>
          <a:p>
            <a:r>
              <a:rPr lang="en-IS" dirty="0"/>
              <a:t>Lorem ipsum dolor sit amet</a:t>
            </a:r>
          </a:p>
          <a:p>
            <a:r>
              <a:rPr lang="en-IS" dirty="0"/>
              <a:t>Lorem ipsum dolor sit amet</a:t>
            </a:r>
          </a:p>
          <a:p>
            <a:r>
              <a:rPr lang="en-IS" dirty="0"/>
              <a:t>Lorem ipsum dolor sit amet</a:t>
            </a:r>
          </a:p>
          <a:p>
            <a:r>
              <a:rPr lang="en-IS" dirty="0"/>
              <a:t>Lorem ipsum dolor sit amet</a:t>
            </a:r>
          </a:p>
          <a:p>
            <a:endParaRPr lang="en-IS" dirty="0"/>
          </a:p>
        </p:txBody>
      </p:sp>
    </p:spTree>
    <p:extLst>
      <p:ext uri="{BB962C8B-B14F-4D97-AF65-F5344CB8AC3E}">
        <p14:creationId xmlns:p14="http://schemas.microsoft.com/office/powerpoint/2010/main" val="14459753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4F4179-E15A-CEC3-D6D6-AE7FCF773C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S" dirty="0"/>
              <a:t>Bullets + picture slide</a:t>
            </a:r>
            <a:br>
              <a:rPr lang="en-IS" dirty="0"/>
            </a:br>
            <a:r>
              <a:rPr lang="en-IS" dirty="0"/>
              <a:t>maximum 2 lines</a:t>
            </a:r>
          </a:p>
        </p:txBody>
      </p:sp>
      <p:pic>
        <p:nvPicPr>
          <p:cNvPr id="7" name="Picture Placeholder 6" descr="A close-up of a person using a microscope&#10;&#10;Description automatically generated">
            <a:extLst>
              <a:ext uri="{FF2B5EF4-FFF2-40B4-BE49-F238E27FC236}">
                <a16:creationId xmlns:a16="http://schemas.microsoft.com/office/drawing/2014/main" id="{0240D563-076D-AC53-A6E5-CB2E866236D8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2"/>
          <a:srcRect l="17247" r="17247"/>
          <a:stretch>
            <a:fillRect/>
          </a:stretch>
        </p:blipFill>
        <p:spPr/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25B88D6-740B-EA27-BBD0-23A9240BBF0C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63F71C3-852B-AE42-A905-82E05CFE28D1}" type="datetime3">
              <a:rPr lang="en-US" smtClean="0"/>
              <a:t>3 September 2024</a:t>
            </a:fld>
            <a:endParaRPr lang="en-I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27F45CF-FBCC-12DB-DA62-6E99FA443D7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IS" dirty="0"/>
              <a:t>Lorem ipsum dolor sit amet</a:t>
            </a:r>
          </a:p>
          <a:p>
            <a:r>
              <a:rPr lang="en-IS" dirty="0"/>
              <a:t>Lorem ipsum dolor sit amet</a:t>
            </a:r>
          </a:p>
          <a:p>
            <a:r>
              <a:rPr lang="en-IS" dirty="0"/>
              <a:t>Lorem ipsum dolor sit amet</a:t>
            </a:r>
          </a:p>
          <a:p>
            <a:r>
              <a:rPr lang="en-IS" dirty="0"/>
              <a:t>Lorem ipsum dolor sit amet</a:t>
            </a:r>
          </a:p>
          <a:p>
            <a:r>
              <a:rPr lang="en-IS" dirty="0"/>
              <a:t>Lorem ipsum dolor sit amet</a:t>
            </a:r>
          </a:p>
          <a:p>
            <a:r>
              <a:rPr lang="en-IS" dirty="0"/>
              <a:t>Lorem ipsum dolor sit amet</a:t>
            </a:r>
          </a:p>
          <a:p>
            <a:endParaRPr lang="en-IS" dirty="0"/>
          </a:p>
        </p:txBody>
      </p:sp>
    </p:spTree>
    <p:extLst>
      <p:ext uri="{BB962C8B-B14F-4D97-AF65-F5344CB8AC3E}">
        <p14:creationId xmlns:p14="http://schemas.microsoft.com/office/powerpoint/2010/main" val="229586132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BC3C4690-9286-8158-7A9C-88301E5327C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IS" dirty="0"/>
              <a:t>Thank you for</a:t>
            </a:r>
          </a:p>
          <a:p>
            <a:r>
              <a:rPr lang="en-IS" dirty="0"/>
              <a:t>your attention</a:t>
            </a:r>
          </a:p>
        </p:txBody>
      </p:sp>
    </p:spTree>
    <p:extLst>
      <p:ext uri="{BB962C8B-B14F-4D97-AF65-F5344CB8AC3E}">
        <p14:creationId xmlns:p14="http://schemas.microsoft.com/office/powerpoint/2010/main" val="150591461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026EA094-294E-0DBB-AD1D-F313D5F3B9BD}"/>
              </a:ext>
            </a:extLst>
          </p:cNvPr>
          <p:cNvGrpSpPr/>
          <p:nvPr/>
        </p:nvGrpSpPr>
        <p:grpSpPr>
          <a:xfrm>
            <a:off x="2115733" y="2576082"/>
            <a:ext cx="7960534" cy="1375945"/>
            <a:chOff x="2115733" y="2576082"/>
            <a:chExt cx="7960534" cy="1375945"/>
          </a:xfrm>
        </p:grpSpPr>
        <p:pic>
          <p:nvPicPr>
            <p:cNvPr id="3" name="Graphic 2">
              <a:extLst>
                <a:ext uri="{FF2B5EF4-FFF2-40B4-BE49-F238E27FC236}">
                  <a16:creationId xmlns:a16="http://schemas.microsoft.com/office/drawing/2014/main" id="{9654AF90-4717-1A97-58E7-243E0AAA7712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2115733" y="2576082"/>
              <a:ext cx="3693333" cy="1375945"/>
            </a:xfrm>
            <a:prstGeom prst="rect">
              <a:avLst/>
            </a:prstGeom>
          </p:spPr>
        </p:pic>
        <p:pic>
          <p:nvPicPr>
            <p:cNvPr id="4" name="Graphic 3">
              <a:extLst>
                <a:ext uri="{FF2B5EF4-FFF2-40B4-BE49-F238E27FC236}">
                  <a16:creationId xmlns:a16="http://schemas.microsoft.com/office/drawing/2014/main" id="{5C67E972-7E12-D0ED-BCB9-B4805AD6057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6257442" y="2577179"/>
              <a:ext cx="3818825" cy="1374848"/>
            </a:xfrm>
            <a:prstGeom prst="rect">
              <a:avLst/>
            </a:prstGeom>
          </p:spPr>
        </p:pic>
      </p:grpSp>
      <p:sp>
        <p:nvSpPr>
          <p:cNvPr id="5" name="TextBox 4">
            <a:extLst>
              <a:ext uri="{FF2B5EF4-FFF2-40B4-BE49-F238E27FC236}">
                <a16:creationId xmlns:a16="http://schemas.microsoft.com/office/drawing/2014/main" id="{D1CE8ED0-167C-3763-50D7-16E5084F1A88}"/>
              </a:ext>
            </a:extLst>
          </p:cNvPr>
          <p:cNvSpPr txBox="1"/>
          <p:nvPr/>
        </p:nvSpPr>
        <p:spPr>
          <a:xfrm>
            <a:off x="3962400" y="6081889"/>
            <a:ext cx="4064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dirty="0"/>
              <a:t>n</a:t>
            </a:r>
            <a:r>
              <a:rPr lang="en-IS" sz="2000" dirty="0"/>
              <a:t>eurotech.eu</a:t>
            </a:r>
          </a:p>
        </p:txBody>
      </p:sp>
    </p:spTree>
    <p:extLst>
      <p:ext uri="{BB962C8B-B14F-4D97-AF65-F5344CB8AC3E}">
        <p14:creationId xmlns:p14="http://schemas.microsoft.com/office/powerpoint/2010/main" val="796761765"/>
      </p:ext>
    </p:extLst>
  </p:cSld>
  <p:clrMapOvr>
    <a:masterClrMapping/>
  </p:clrMapOvr>
</p:sld>
</file>

<file path=ppt/theme/theme1.xml><?xml version="1.0" encoding="utf-8"?>
<a:theme xmlns:a="http://schemas.openxmlformats.org/drawingml/2006/main" name="NeurotechEU">
  <a:themeElements>
    <a:clrScheme name="NeurotechEU">
      <a:dk1>
        <a:srgbClr val="260387"/>
      </a:dk1>
      <a:lt1>
        <a:srgbClr val="FFFFFF"/>
      </a:lt1>
      <a:dk2>
        <a:srgbClr val="260387"/>
      </a:dk2>
      <a:lt2>
        <a:srgbClr val="FCF3E6"/>
      </a:lt2>
      <a:accent1>
        <a:srgbClr val="260387"/>
      </a:accent1>
      <a:accent2>
        <a:srgbClr val="5F59FF"/>
      </a:accent2>
      <a:accent3>
        <a:srgbClr val="82FFC8"/>
      </a:accent3>
      <a:accent4>
        <a:srgbClr val="FF7DC8"/>
      </a:accent4>
      <a:accent5>
        <a:srgbClr val="FFFF6E"/>
      </a:accent5>
      <a:accent6>
        <a:srgbClr val="FA7D1E"/>
      </a:accent6>
      <a:hlink>
        <a:srgbClr val="5F59FF"/>
      </a:hlink>
      <a:folHlink>
        <a:srgbClr val="FF73C8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NeurotechEU PowerPoint" id="{53A2A1BB-A22D-7043-B6E8-74168B6F086C}" vid="{60DD17F8-BD66-4443-BB95-B72F201B709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</TotalTime>
  <Words>364</Words>
  <Application>Microsoft Macintosh PowerPoint</Application>
  <PresentationFormat>Bredbild</PresentationFormat>
  <Paragraphs>54</Paragraphs>
  <Slides>10</Slides>
  <Notes>0</Notes>
  <HiddenSlides>0</HiddenSlides>
  <MMClips>0</MMClips>
  <ScaleCrop>false</ScaleCrop>
  <HeadingPairs>
    <vt:vector size="6" baseType="variant">
      <vt:variant>
        <vt:lpstr>Använt teckensnitt</vt:lpstr>
      </vt:variant>
      <vt:variant>
        <vt:i4>2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10</vt:i4>
      </vt:variant>
    </vt:vector>
  </HeadingPairs>
  <TitlesOfParts>
    <vt:vector size="13" baseType="lpstr">
      <vt:lpstr>Arial</vt:lpstr>
      <vt:lpstr>Calibri</vt:lpstr>
      <vt:lpstr>NeurotechEU</vt:lpstr>
      <vt:lpstr>PowerPoint-presentation</vt:lpstr>
      <vt:lpstr>PowerPoint-presentation</vt:lpstr>
      <vt:lpstr>Text slide title (max 2 lines)</vt:lpstr>
      <vt:lpstr>2 columns text slide</vt:lpstr>
      <vt:lpstr>Text + picture slide</vt:lpstr>
      <vt:lpstr>Bullets slide title (max 2 lines)</vt:lpstr>
      <vt:lpstr>2 columns bullets slide</vt:lpstr>
      <vt:lpstr>Bullets + picture slide maximum 2 lines</vt:lpstr>
      <vt:lpstr>PowerPoint-presentation</vt:lpstr>
      <vt:lpstr>PowerPoint-presentation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Kseniya Hartvigsson</dc:creator>
  <cp:lastModifiedBy>Kseniya Hartvigsson</cp:lastModifiedBy>
  <cp:revision>1</cp:revision>
  <dcterms:created xsi:type="dcterms:W3CDTF">2024-09-03T08:15:19Z</dcterms:created>
  <dcterms:modified xsi:type="dcterms:W3CDTF">2024-09-03T08:19:48Z</dcterms:modified>
</cp:coreProperties>
</file>