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91" r:id="rId2"/>
    <p:sldId id="290" r:id="rId3"/>
    <p:sldId id="273" r:id="rId4"/>
    <p:sldId id="274" r:id="rId5"/>
    <p:sldId id="275" r:id="rId6"/>
    <p:sldId id="276" r:id="rId7"/>
    <p:sldId id="277" r:id="rId8"/>
    <p:sldId id="278" r:id="rId9"/>
    <p:sldId id="288" r:id="rId10"/>
    <p:sldId id="289" r:id="rId11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/>
    <p:restoredTop sz="94669"/>
  </p:normalViewPr>
  <p:slideViewPr>
    <p:cSldViewPr snapToGrid="0" showGuides="1">
      <p:cViewPr varScale="1">
        <p:scale>
          <a:sx n="109" d="100"/>
          <a:sy n="109" d="100"/>
        </p:scale>
        <p:origin x="52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93D9F-5418-3840-964C-5311D4601AD1}" type="datetimeFigureOut">
              <a:rPr lang="en-IS" smtClean="0"/>
              <a:t>6/26/25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716A-A459-134C-A760-75730806885E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5109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5560101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1240388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5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  <a:br>
              <a:rPr lang="en-GB" dirty="0"/>
            </a:br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23048D0-ADE1-13AD-D53D-A0D957D300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629" y="399914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68CF012-1365-A9AD-B696-46D13AC5C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29" y="766124"/>
            <a:ext cx="7345436" cy="338062"/>
          </a:xfrm>
        </p:spPr>
        <p:txBody>
          <a:bodyPr>
            <a:normAutofit/>
          </a:bodyPr>
          <a:lstStyle>
            <a:lvl1pPr>
              <a:defRPr sz="16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DATE or header IN CAPS LOCK</a:t>
            </a:r>
          </a:p>
        </p:txBody>
      </p:sp>
    </p:spTree>
    <p:extLst>
      <p:ext uri="{BB962C8B-B14F-4D97-AF65-F5344CB8AC3E}">
        <p14:creationId xmlns:p14="http://schemas.microsoft.com/office/powerpoint/2010/main" val="1149273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- sa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5560101"/>
            <a:ext cx="3103200" cy="1080000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137FCE9-BF75-5DD5-29EF-0D4850FEDE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30" y="1240388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5400"/>
            </a:lvl1pPr>
          </a:lstStyle>
          <a:p>
            <a:r>
              <a:rPr lang="en-GB" dirty="0"/>
              <a:t>Name of presentation</a:t>
            </a:r>
            <a:br>
              <a:rPr lang="en-GB" dirty="0"/>
            </a:br>
            <a:r>
              <a:rPr lang="en-GB" dirty="0"/>
              <a:t>Try to keep it in</a:t>
            </a:r>
          </a:p>
          <a:p>
            <a:r>
              <a:rPr lang="en-GB" dirty="0"/>
              <a:t>Maximum 3 lines</a:t>
            </a:r>
            <a:endParaRPr lang="en-IS" dirty="0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D0FFCE87-2113-830A-39B3-04454B1448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29" y="3999144"/>
            <a:ext cx="7345438" cy="8524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00"/>
              </a:spcBef>
              <a:defRPr sz="1600"/>
            </a:lvl1pPr>
            <a:lvl5pPr algn="l">
              <a:defRPr/>
            </a:lvl5pPr>
          </a:lstStyle>
          <a:p>
            <a:pPr lvl="0"/>
            <a:r>
              <a:rPr lang="en-GB" dirty="0"/>
              <a:t>Name of presenter</a:t>
            </a:r>
          </a:p>
          <a:p>
            <a:pPr lvl="0"/>
            <a:r>
              <a:rPr lang="en-GB" dirty="0"/>
              <a:t>Hers / His / Theirs title</a:t>
            </a:r>
            <a:endParaRPr lang="en-IS" dirty="0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AF972F-5610-15CF-32B4-2CC4475AF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29" y="766124"/>
            <a:ext cx="7345436" cy="338062"/>
          </a:xfrm>
        </p:spPr>
        <p:txBody>
          <a:bodyPr>
            <a:noAutofit/>
          </a:bodyPr>
          <a:lstStyle>
            <a:lvl1pPr>
              <a:defRPr sz="160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DATE or header IN CAPS LOCK</a:t>
            </a:r>
          </a:p>
        </p:txBody>
      </p:sp>
    </p:spTree>
    <p:extLst>
      <p:ext uri="{BB962C8B-B14F-4D97-AF65-F5344CB8AC3E}">
        <p14:creationId xmlns:p14="http://schemas.microsoft.com/office/powerpoint/2010/main" val="2012452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C947AD7F-8988-C06C-148B-7E68A1320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87534" cy="691173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5560101"/>
            <a:ext cx="3103202" cy="1080000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D9EFFC0-C64D-6C7D-DDBB-9F1DD17EC2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839804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5400"/>
            </a:lvl1pPr>
          </a:lstStyle>
          <a:p>
            <a:r>
              <a:rPr lang="en-GB" dirty="0"/>
              <a:t>Chapter title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766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- sa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image of a diamond shaped object&#10;&#10;Description automatically generated">
            <a:extLst>
              <a:ext uri="{FF2B5EF4-FFF2-40B4-BE49-F238E27FC236}">
                <a16:creationId xmlns:a16="http://schemas.microsoft.com/office/drawing/2014/main" id="{1FE128A6-BD0B-8B45-A65D-D38CFDD765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364" y="-122830"/>
            <a:ext cx="12410364" cy="69808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D8F8E3-6BC1-130D-8D96-465DECC6F9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5560101"/>
            <a:ext cx="3103200" cy="1080000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137FCE9-BF75-5DD5-29EF-0D4850FEDE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630" y="812935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5400"/>
            </a:lvl1pPr>
          </a:lstStyle>
          <a:p>
            <a:r>
              <a:rPr lang="en-GB" dirty="0"/>
              <a:t>Chapter title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686733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text slide 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6803568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AAC977-9E50-955D-DA5B-553E34724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336A721-905E-7753-6FAD-DEB7627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93544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columns text slide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E383C4E-5D19-79A3-4003-E23A6A600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CD483D1-CAFB-3FB2-BB2A-C89AF10B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4B78993-2EFA-D742-9CBE-D8722C593439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2FE12D-6B3C-EB9B-FB77-49FE9ECFB4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2" y="1838480"/>
            <a:ext cx="5369879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5C1F99-C957-53D7-FB85-DEBBD1B60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22884" y="1838480"/>
            <a:ext cx="5371200" cy="4352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</p:spTree>
    <p:extLst>
      <p:ext uri="{BB962C8B-B14F-4D97-AF65-F5344CB8AC3E}">
        <p14:creationId xmlns:p14="http://schemas.microsoft.com/office/powerpoint/2010/main" val="255817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00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Text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AE0F-32C8-B0D5-8E3B-8C0A108068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1633" y="1838480"/>
            <a:ext cx="51840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put your text in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ACC254A-AE6E-4841-C4FF-BC7F38F64F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0"/>
            <a:ext cx="6073775" cy="6189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355AE-E810-4A06-4EE5-7BC2CC057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74B364-8BC2-5611-396D-E9F7B008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8C1EAEE9-1C76-A04B-9094-4C9F73710CC0}" type="datetime3">
              <a:rPr lang="en-US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2294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A4CF-3E69-0E86-126E-8377FB506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 of bullet slide (max 2 lines)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FE77C79-A9B8-C9B4-4EC4-2BDB89128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32" y="1838480"/>
            <a:ext cx="7641768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B65CD73-40CB-BB4B-44EB-8921D3718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C6AA4-C28A-7D4D-57EB-E2AD6F0BB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5F212CDE-366B-C94C-B7F5-4768BE0F15A2}" type="datetime3">
              <a:rPr lang="en-US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62790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7641768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2 column bullets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9C2EE4-A1AE-31B3-12F2-2E14A269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2A7-E260-2CEB-3E8D-094DFAD7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3E37458-8988-1340-8B99-3F8865094B32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7669FA-A07C-C03A-E9B5-A923B2CC6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632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8171C02-3253-4EF1-0D48-8D270E576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2885" y="1838480"/>
            <a:ext cx="53712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24677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4D3A051-07E7-0DA5-1F2D-49E19FC61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32" y="380999"/>
            <a:ext cx="5184630" cy="120831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Bullets + picture title</a:t>
            </a:r>
            <a:br>
              <a:rPr lang="en-GB" dirty="0"/>
            </a:br>
            <a:r>
              <a:rPr lang="en-GB" dirty="0"/>
              <a:t>(max 2 lines)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2000" y="0"/>
            <a:ext cx="5940000" cy="6189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0AA7A6-4F4F-8E77-F9C8-8EA95454E9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632" y="1838480"/>
            <a:ext cx="51840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dirty="0"/>
              <a:t>Click to put your bullets in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20827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315210-26BE-4631-3FB9-BC773FF882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18225" y="381000"/>
            <a:ext cx="5940000" cy="5808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1000"/>
            <a:ext cx="5940000" cy="58088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879539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0799186-D2E1-8774-563D-44B9B10A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A527AC-2E34-06B0-3797-8AF6146B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263F71C3-852B-AE42-A905-82E05CFE28D1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972DDCF-9600-EF7D-365B-67BD3686DB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0350" y="292100"/>
            <a:ext cx="11671300" cy="5897718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549041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i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AA732C-5FC2-D999-3751-0B7290AE28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622440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86D212D-C115-1DAA-6C6E-B6956B012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934" y="6469801"/>
            <a:ext cx="1362047" cy="38915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814F-8756-01B1-DFB0-83411BA5F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963E1F66-3A0D-7342-84F2-B63859C58616}" type="datetime3">
              <a:rPr lang="en-US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934859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405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Description automatically generated">
            <a:extLst>
              <a:ext uri="{FF2B5EF4-FFF2-40B4-BE49-F238E27FC236}">
                <a16:creationId xmlns:a16="http://schemas.microsoft.com/office/drawing/2014/main" id="{624DB3E3-8476-E50D-D114-0B2696B82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5534" y="5279"/>
            <a:ext cx="12287534" cy="691173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26E3A02-250F-6FDB-8E79-8F5798596C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75" y="5560101"/>
            <a:ext cx="3103202" cy="1080000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320C0EF-0161-2D51-9804-C1BB3AAF40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630" y="811195"/>
            <a:ext cx="7345437" cy="2649953"/>
          </a:xfrm>
        </p:spPr>
        <p:txBody>
          <a:bodyPr wrap="square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5000"/>
            </a:lvl1pPr>
          </a:lstStyle>
          <a:p>
            <a:r>
              <a:rPr lang="en-GB" dirty="0"/>
              <a:t>Thank you for</a:t>
            </a:r>
            <a:br>
              <a:rPr lang="en-GB" dirty="0"/>
            </a:br>
            <a:r>
              <a:rPr lang="en-GB" dirty="0"/>
              <a:t>your attention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07924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1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D8BB3589-A629-5793-E51B-ACD67A093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98ED8D-7258-4E5A-8754-8EBED1B80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9671" y="2298924"/>
            <a:ext cx="6494174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8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2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diamond pattern&#10;&#10;Description automatically generated">
            <a:extLst>
              <a:ext uri="{FF2B5EF4-FFF2-40B4-BE49-F238E27FC236}">
                <a16:creationId xmlns:a16="http://schemas.microsoft.com/office/drawing/2014/main" id="{F1442347-74B9-3945-A140-73E4885F3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88" y="-40943"/>
            <a:ext cx="12337577" cy="693988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5046F1-A35B-D956-BDF7-0CFEE25AFE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0581" y="2298925"/>
            <a:ext cx="7910535" cy="22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- with 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209025-B16A-BA67-E7BA-711440BD6584}"/>
              </a:ext>
            </a:extLst>
          </p:cNvPr>
          <p:cNvSpPr txBox="1"/>
          <p:nvPr userDrawn="1"/>
        </p:nvSpPr>
        <p:spPr>
          <a:xfrm>
            <a:off x="3962400" y="608188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n</a:t>
            </a:r>
            <a:r>
              <a:rPr lang="en-IS" sz="2000" dirty="0"/>
              <a:t>eurotech.eu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4FF09E-5D62-DB4A-EED1-1A89DCD94F6C}"/>
              </a:ext>
            </a:extLst>
          </p:cNvPr>
          <p:cNvGrpSpPr/>
          <p:nvPr userDrawn="1"/>
        </p:nvGrpSpPr>
        <p:grpSpPr>
          <a:xfrm>
            <a:off x="2103033" y="2576082"/>
            <a:ext cx="8072682" cy="1375945"/>
            <a:chOff x="2115733" y="2576082"/>
            <a:chExt cx="8072682" cy="137594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05A49820-0445-C424-DAA5-EF1C4D96F8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15733" y="2576082"/>
              <a:ext cx="3693333" cy="137594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5E84593-0754-CD18-2039-AEDBD59E2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13980" y="2865553"/>
              <a:ext cx="3674435" cy="8181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665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3617F-A663-87C6-3687-BBB5487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32" y="381000"/>
            <a:ext cx="7641768" cy="1168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D106-B00B-52D9-AD91-AC56A963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32" y="1733550"/>
            <a:ext cx="67885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6312C-47C4-6BDD-69EB-7052FB089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57873" y="6481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+mn-lt"/>
              </a:defRPr>
            </a:lvl1pPr>
          </a:lstStyle>
          <a:p>
            <a:fld id="{0C7B463C-79CB-0043-AB27-5A889335CA16}" type="datetime3">
              <a:rPr lang="en-US" smtClean="0"/>
              <a:pPr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0390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70" r:id="rId3"/>
    <p:sldLayoutId id="2147483671" r:id="rId4"/>
    <p:sldLayoutId id="2147483650" r:id="rId5"/>
    <p:sldLayoutId id="2147483660" r:id="rId6"/>
    <p:sldLayoutId id="2147483661" r:id="rId7"/>
    <p:sldLayoutId id="2147483657" r:id="rId8"/>
    <p:sldLayoutId id="2147483652" r:id="rId9"/>
    <p:sldLayoutId id="2147483656" r:id="rId10"/>
    <p:sldLayoutId id="2147483667" r:id="rId11"/>
    <p:sldLayoutId id="2147483668" r:id="rId12"/>
    <p:sldLayoutId id="2147483669" r:id="rId13"/>
    <p:sldLayoutId id="2147483654" r:id="rId14"/>
    <p:sldLayoutId id="2147483655" r:id="rId15"/>
    <p:sldLayoutId id="2147483658" r:id="rId16"/>
    <p:sldLayoutId id="2147483662" r:id="rId17"/>
    <p:sldLayoutId id="2147483663" r:id="rId18"/>
    <p:sldLayoutId id="2147483666" r:id="rId19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ts val="100"/>
        </a:spcBef>
        <a:buNone/>
        <a:defRPr sz="28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3A57B2-0175-B717-39FA-001FE553FE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 err="1"/>
              <a:t>Title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935ED-3D31-8A9F-996D-CC2CAB33A1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S" dirty="0"/>
              <a:t>Name of presenter</a:t>
            </a:r>
          </a:p>
          <a:p>
            <a:r>
              <a:rPr lang="en-IS" dirty="0"/>
              <a:t>Title if needed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4DBA1-AFDC-586E-810C-6DDAF4BBCC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DATE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406242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60E028-0EF6-CBDB-D24D-B76595859F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Chapter title</a:t>
            </a:r>
            <a:br>
              <a:rPr lang="en-IS" dirty="0"/>
            </a:br>
            <a:r>
              <a:rPr lang="en-IS" dirty="0"/>
              <a:t>Prefarbly in max 3 lines</a:t>
            </a:r>
          </a:p>
        </p:txBody>
      </p:sp>
    </p:spTree>
    <p:extLst>
      <p:ext uri="{BB962C8B-B14F-4D97-AF65-F5344CB8AC3E}">
        <p14:creationId xmlns:p14="http://schemas.microsoft.com/office/powerpoint/2010/main" val="3372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8846-1E31-3115-7097-D02EC567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slide title (max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78BC-F619-AAD0-8AB9-F7726EED1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</a:t>
            </a:r>
            <a:r>
              <a:rPr lang="en-GB" dirty="0"/>
              <a:t> </a:t>
            </a:r>
            <a:r>
              <a:rPr lang="en-GB" dirty="0" err="1"/>
              <a:t>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917FE-5184-3C49-02CD-B959F9C7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63C-79CB-0043-AB27-5A889335CA16}" type="datetime3">
              <a:rPr lang="en-US" sz="1100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9335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1EA-1CFF-D65B-ACE7-74316DEA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text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9E436A-1146-03E7-45FF-B88FDB0B1C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B78993-2EFA-D742-9CBE-D8722C593439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F232D-BE3F-C7CB-A241-E11B46D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FC4C3E-1D62-31E1-4CB6-0D05857CA5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</a:p>
          <a:p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401794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00BF-E0A7-12F5-438F-89A49083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Text + picture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4B28-0C45-365B-F583-552B22A6D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</a:t>
            </a:r>
          </a:p>
          <a:p>
            <a:r>
              <a:rPr lang="en-GB" dirty="0"/>
              <a:t>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IS" dirty="0"/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924312C9-7BA8-66B6-37C3-AA45393EF5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1C273-05CC-BB8E-6B2B-B15F18840A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C1EAEE9-1C76-A04B-9094-4C9F73710CC0}" type="datetime3">
              <a:rPr lang="en-US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31477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2ECF-7A3B-B8EF-CB12-DD05C87D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slide title (max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4909-0FDA-8CC0-233A-70BFDC9A8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7AAB-C2FD-14CB-B73E-0C99D58B8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12CDE-366B-C94C-B7F5-4768BE0F15A2}" type="datetime3">
              <a:rPr lang="en-US" smtClean="0"/>
              <a:t>26 June 2025</a:t>
            </a:fld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40531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0F32-F121-2FE9-A4C5-AD5575D9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2 columns bullets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07B1F-6B2B-FCA0-85B6-3A8AD252AA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E37458-8988-1340-8B99-3F8865094B32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3EE5-6009-2239-16A8-56538BFD7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0B427-96AB-4454-1B45-716624C48B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44597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4179-E15A-CEC3-D6D6-AE7FCF77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S" dirty="0"/>
              <a:t>Bullets + picture slide</a:t>
            </a:r>
            <a:br>
              <a:rPr lang="en-IS" dirty="0"/>
            </a:br>
            <a:r>
              <a:rPr lang="en-IS" dirty="0"/>
              <a:t>maximum 2 lines</a:t>
            </a:r>
          </a:p>
        </p:txBody>
      </p:sp>
      <p:pic>
        <p:nvPicPr>
          <p:cNvPr id="7" name="Picture Placeholder 6" descr="A close-up of a person using a microscope&#10;&#10;Description automatically generated">
            <a:extLst>
              <a:ext uri="{FF2B5EF4-FFF2-40B4-BE49-F238E27FC236}">
                <a16:creationId xmlns:a16="http://schemas.microsoft.com/office/drawing/2014/main" id="{0240D563-076D-AC53-A6E5-CB2E866236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7247" r="17247"/>
          <a:stretch>
            <a:fillRect/>
          </a:stretch>
        </p:blipFill>
        <p:spPr/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B88D6-740B-EA27-BBD0-23A9240BB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3F71C3-852B-AE42-A905-82E05CFE28D1}" type="datetime3">
              <a:rPr lang="en-US" smtClean="0"/>
              <a:t>26 June 2025</a:t>
            </a:fld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45CF-FBCC-12DB-DA62-6E99FA443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r>
              <a:rPr lang="en-IS" dirty="0"/>
              <a:t>Lorem ipsum dolor sit amet</a:t>
            </a:r>
          </a:p>
          <a:p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29586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EB335F-3BAA-8775-2EE0-A1EEFE9C87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S" dirty="0"/>
              <a:t>Thank you for</a:t>
            </a:r>
            <a:br>
              <a:rPr lang="en-IS" dirty="0"/>
            </a:br>
            <a:r>
              <a:rPr lang="en-IS" dirty="0"/>
              <a:t>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51337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04703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echEU">
  <a:themeElements>
    <a:clrScheme name="NeurotechEU">
      <a:dk1>
        <a:srgbClr val="260387"/>
      </a:dk1>
      <a:lt1>
        <a:srgbClr val="FFFFFF"/>
      </a:lt1>
      <a:dk2>
        <a:srgbClr val="260387"/>
      </a:dk2>
      <a:lt2>
        <a:srgbClr val="FCF3E6"/>
      </a:lt2>
      <a:accent1>
        <a:srgbClr val="260387"/>
      </a:accent1>
      <a:accent2>
        <a:srgbClr val="5F59FF"/>
      </a:accent2>
      <a:accent3>
        <a:srgbClr val="82FFC8"/>
      </a:accent3>
      <a:accent4>
        <a:srgbClr val="FF7DC8"/>
      </a:accent4>
      <a:accent5>
        <a:srgbClr val="FFFF6E"/>
      </a:accent5>
      <a:accent6>
        <a:srgbClr val="FA7D1E"/>
      </a:accent6>
      <a:hlink>
        <a:srgbClr val="5F59FF"/>
      </a:hlink>
      <a:folHlink>
        <a:srgbClr val="FF73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D70563-FA85-844E-A817-8FCD13DA32A7}" vid="{36B7FB4A-46BE-BD4D-8696-94726522E8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5C3609C51EEB4CABE5559130DCD9F8" ma:contentTypeVersion="16" ma:contentTypeDescription="Create a new document." ma:contentTypeScope="" ma:versionID="ce2ff9d4fe7c4c73806fe60d5b0db674">
  <xsd:schema xmlns:xsd="http://www.w3.org/2001/XMLSchema" xmlns:xs="http://www.w3.org/2001/XMLSchema" xmlns:p="http://schemas.microsoft.com/office/2006/metadata/properties" xmlns:ns2="f1fba2c9-4d60-474b-af6f-03915b0da88a" xmlns:ns3="ffebfd2f-bdb7-45f5-97e0-2a2e96c88afd" targetNamespace="http://schemas.microsoft.com/office/2006/metadata/properties" ma:root="true" ma:fieldsID="833b96864c55e70a2156959a1ae427ed" ns2:_="" ns3:_="">
    <xsd:import namespace="f1fba2c9-4d60-474b-af6f-03915b0da88a"/>
    <xsd:import namespace="ffebfd2f-bdb7-45f5-97e0-2a2e96c88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ba2c9-4d60-474b-af6f-03915b0da8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79e1c4-431f-42ea-b6f3-1b0615c9c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ebfd2f-bdb7-45f5-97e0-2a2e96c88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9ae8f80-de93-4dae-88e4-53182ef4796c}" ma:internalName="TaxCatchAll" ma:showField="CatchAllData" ma:web="ffebfd2f-bdb7-45f5-97e0-2a2e96c88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fba2c9-4d60-474b-af6f-03915b0da88a">
      <Terms xmlns="http://schemas.microsoft.com/office/infopath/2007/PartnerControls"/>
    </lcf76f155ced4ddcb4097134ff3c332f>
    <TaxCatchAll xmlns="ffebfd2f-bdb7-45f5-97e0-2a2e96c88afd" xsi:nil="true"/>
  </documentManagement>
</p:properties>
</file>

<file path=customXml/itemProps1.xml><?xml version="1.0" encoding="utf-8"?>
<ds:datastoreItem xmlns:ds="http://schemas.openxmlformats.org/officeDocument/2006/customXml" ds:itemID="{FB6CF357-154E-404A-A59C-1B7AE0547EC0}"/>
</file>

<file path=customXml/itemProps2.xml><?xml version="1.0" encoding="utf-8"?>
<ds:datastoreItem xmlns:ds="http://schemas.openxmlformats.org/officeDocument/2006/customXml" ds:itemID="{869B7FE3-3B06-4114-A75A-15E81BC5F09E}"/>
</file>

<file path=customXml/itemProps3.xml><?xml version="1.0" encoding="utf-8"?>
<ds:datastoreItem xmlns:ds="http://schemas.openxmlformats.org/officeDocument/2006/customXml" ds:itemID="{DB010CCF-EDC7-46BB-867F-481BE2386257}"/>
</file>

<file path=docProps/app.xml><?xml version="1.0" encoding="utf-8"?>
<Properties xmlns="http://schemas.openxmlformats.org/officeDocument/2006/extended-properties" xmlns:vt="http://schemas.openxmlformats.org/officeDocument/2006/docPropsVTypes">
  <Template>NeurotechEU</Template>
  <TotalTime>1</TotalTime>
  <Words>371</Words>
  <Application>Microsoft Macintosh PowerPoint</Application>
  <PresentationFormat>Bredbild</PresentationFormat>
  <Paragraphs>53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Calibri</vt:lpstr>
      <vt:lpstr>NeurotechEU</vt:lpstr>
      <vt:lpstr>PowerPoint-presentation</vt:lpstr>
      <vt:lpstr>PowerPoint-presentation</vt:lpstr>
      <vt:lpstr>Text slide title (max 2 lines)</vt:lpstr>
      <vt:lpstr>2 columns text slide</vt:lpstr>
      <vt:lpstr>Text + picture slide</vt:lpstr>
      <vt:lpstr>Bullets slide title (max 2 lines)</vt:lpstr>
      <vt:lpstr>2 columns bullets slide</vt:lpstr>
      <vt:lpstr>Bullets + picture slide maximum 2 lines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Kseniya Hartvigsson</dc:creator>
  <cp:lastModifiedBy>Kseniya Hartvigsson</cp:lastModifiedBy>
  <cp:revision>1</cp:revision>
  <dcterms:created xsi:type="dcterms:W3CDTF">2025-06-26T11:15:58Z</dcterms:created>
  <dcterms:modified xsi:type="dcterms:W3CDTF">2025-06-26T11:17:42Z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0x0101000B5C3609C51EEB4CABE5559130DCD9F8</vt:lpwstr>
  </property>
</Properties>
</file>